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30"/>
  </p:notesMasterIdLst>
  <p:handoutMasterIdLst>
    <p:handoutMasterId r:id="rId31"/>
  </p:handoutMasterIdLst>
  <p:sldIdLst>
    <p:sldId id="256" r:id="rId2"/>
    <p:sldId id="419" r:id="rId3"/>
    <p:sldId id="420" r:id="rId4"/>
    <p:sldId id="421" r:id="rId5"/>
    <p:sldId id="422" r:id="rId6"/>
    <p:sldId id="423" r:id="rId7"/>
    <p:sldId id="424" r:id="rId8"/>
    <p:sldId id="425" r:id="rId9"/>
    <p:sldId id="434" r:id="rId10"/>
    <p:sldId id="426" r:id="rId11"/>
    <p:sldId id="427" r:id="rId12"/>
    <p:sldId id="428" r:id="rId13"/>
    <p:sldId id="435" r:id="rId14"/>
    <p:sldId id="429" r:id="rId15"/>
    <p:sldId id="430" r:id="rId16"/>
    <p:sldId id="431" r:id="rId17"/>
    <p:sldId id="432" r:id="rId18"/>
    <p:sldId id="433" r:id="rId19"/>
    <p:sldId id="436" r:id="rId20"/>
    <p:sldId id="437" r:id="rId21"/>
    <p:sldId id="438" r:id="rId22"/>
    <p:sldId id="439" r:id="rId23"/>
    <p:sldId id="440" r:id="rId24"/>
    <p:sldId id="441" r:id="rId25"/>
    <p:sldId id="442" r:id="rId26"/>
    <p:sldId id="443" r:id="rId27"/>
    <p:sldId id="444" r:id="rId28"/>
    <p:sldId id="445" r:id="rId29"/>
  </p:sldIdLst>
  <p:sldSz cx="9144000" cy="5143500" type="screen16x9"/>
  <p:notesSz cx="7315200" cy="9601200"/>
  <p:embeddedFontLst>
    <p:embeddedFont>
      <p:font typeface="Montserrat Light" panose="020B0604020202020204" charset="0"/>
      <p:regular r:id="rId32"/>
      <p:bold r:id="rId33"/>
      <p:italic r:id="rId34"/>
      <p:boldItalic r:id="rId35"/>
    </p:embeddedFont>
    <p:embeddedFont>
      <p:font typeface="Montserrat" panose="020B0604020202020204" charset="0"/>
      <p:regular r:id="rId36"/>
      <p:bold r:id="rId37"/>
      <p:italic r:id="rId38"/>
      <p:boldItalic r:id="rId39"/>
    </p:embeddedFont>
    <p:embeddedFont>
      <p:font typeface="Montserrat ExtraBold" panose="020B0604020202020204" charset="0"/>
      <p:bold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7F037795-9EED-4CAE-BB11-8A6C79EE0889}">
          <p14:sldIdLst>
            <p14:sldId id="256"/>
            <p14:sldId id="419"/>
            <p14:sldId id="420"/>
            <p14:sldId id="421"/>
            <p14:sldId id="422"/>
            <p14:sldId id="423"/>
            <p14:sldId id="424"/>
            <p14:sldId id="425"/>
            <p14:sldId id="434"/>
            <p14:sldId id="426"/>
            <p14:sldId id="427"/>
            <p14:sldId id="428"/>
            <p14:sldId id="435"/>
            <p14:sldId id="429"/>
            <p14:sldId id="430"/>
            <p14:sldId id="431"/>
            <p14:sldId id="432"/>
            <p14:sldId id="433"/>
            <p14:sldId id="436"/>
            <p14:sldId id="437"/>
            <p14:sldId id="438"/>
            <p14:sldId id="439"/>
            <p14:sldId id="440"/>
            <p14:sldId id="441"/>
            <p14:sldId id="442"/>
            <p14:sldId id="443"/>
            <p14:sldId id="444"/>
            <p14:sldId id="445"/>
          </p14:sldIdLst>
        </p14:section>
        <p14:section name="Untitled Section" id="{1232AB19-24C6-4E53-8F95-3990711480D7}">
          <p14:sldIdLst/>
        </p14:section>
        <p14:section name="Untitled Section" id="{592DD968-AC2F-4CF7-96BF-A55A3D6695A9}">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andana" initials="V" lastIdx="1" clrIdx="0"/>
  <p:cmAuthor id="1" name="Windows User" initials="WU"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4343"/>
    <a:srgbClr val="14008E"/>
    <a:srgbClr val="E11E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39C9005-D290-4A7F-8955-49D669E79BA1}">
  <a:tblStyle styleId="{739C9005-D290-4A7F-8955-49D669E79BA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30" autoAdjust="0"/>
    <p:restoredTop sz="94624" autoAdjust="0"/>
  </p:normalViewPr>
  <p:slideViewPr>
    <p:cSldViewPr>
      <p:cViewPr varScale="1">
        <p:scale>
          <a:sx n="98" d="100"/>
          <a:sy n="98" d="100"/>
        </p:scale>
        <p:origin x="558" y="84"/>
      </p:cViewPr>
      <p:guideLst>
        <p:guide orient="horz" pos="1620"/>
        <p:guide pos="2880"/>
      </p:guideLst>
    </p:cSldViewPr>
  </p:slideViewPr>
  <p:outlineViewPr>
    <p:cViewPr>
      <p:scale>
        <a:sx n="33" d="100"/>
        <a:sy n="33" d="100"/>
      </p:scale>
      <p:origin x="0" y="11928"/>
    </p:cViewPr>
  </p:outlineViewPr>
  <p:notesTextViewPr>
    <p:cViewPr>
      <p:scale>
        <a:sx n="100" d="100"/>
        <a:sy n="100" d="100"/>
      </p:scale>
      <p:origin x="0" y="0"/>
    </p:cViewPr>
  </p:notesTextViewPr>
  <p:notesViewPr>
    <p:cSldViewPr>
      <p:cViewPr varScale="1">
        <p:scale>
          <a:sx n="47" d="100"/>
          <a:sy n="47" d="100"/>
        </p:scale>
        <p:origin x="-2680" y="-68"/>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170138" cy="47954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4143428" y="0"/>
            <a:ext cx="3170138" cy="479540"/>
          </a:xfrm>
          <a:prstGeom prst="rect">
            <a:avLst/>
          </a:prstGeom>
        </p:spPr>
        <p:txBody>
          <a:bodyPr vert="horz" lIns="91440" tIns="45720" rIns="91440" bIns="45720" rtlCol="0"/>
          <a:lstStyle>
            <a:lvl1pPr algn="r">
              <a:defRPr sz="1200"/>
            </a:lvl1pPr>
          </a:lstStyle>
          <a:p>
            <a:fld id="{1CE14514-8164-4254-BC6C-4956A7F462E0}" type="datetimeFigureOut">
              <a:rPr lang="en-US" smtClean="0"/>
              <a:pPr/>
              <a:t>9/3/2020</a:t>
            </a:fld>
            <a:endParaRPr lang="en-US" dirty="0"/>
          </a:p>
        </p:txBody>
      </p:sp>
      <p:sp>
        <p:nvSpPr>
          <p:cNvPr id="4" name="Footer Placeholder 3"/>
          <p:cNvSpPr>
            <a:spLocks noGrp="1"/>
          </p:cNvSpPr>
          <p:nvPr>
            <p:ph type="ftr" sz="quarter" idx="2"/>
          </p:nvPr>
        </p:nvSpPr>
        <p:spPr>
          <a:xfrm>
            <a:off x="2" y="9120171"/>
            <a:ext cx="3170138" cy="47954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428" y="9120171"/>
            <a:ext cx="3170138" cy="479540"/>
          </a:xfrm>
          <a:prstGeom prst="rect">
            <a:avLst/>
          </a:prstGeom>
        </p:spPr>
        <p:txBody>
          <a:bodyPr vert="horz" lIns="91440" tIns="45720" rIns="91440" bIns="45720" rtlCol="0" anchor="b"/>
          <a:lstStyle>
            <a:lvl1pPr algn="r">
              <a:defRPr sz="1200"/>
            </a:lvl1pPr>
          </a:lstStyle>
          <a:p>
            <a:fld id="{F05C19BB-BC10-4457-8597-7F19BFFDC001}" type="slidenum">
              <a:rPr lang="en-US" smtClean="0"/>
              <a:pPr/>
              <a:t>‹#›</a:t>
            </a:fld>
            <a:endParaRPr lang="en-US" dirty="0"/>
          </a:p>
        </p:txBody>
      </p:sp>
    </p:spTree>
    <p:extLst>
      <p:ext uri="{BB962C8B-B14F-4D97-AF65-F5344CB8AC3E}">
        <p14:creationId xmlns:p14="http://schemas.microsoft.com/office/powerpoint/2010/main" val="169971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58788" y="720725"/>
            <a:ext cx="6399212" cy="35988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31520" y="4560570"/>
            <a:ext cx="5852160" cy="4320540"/>
          </a:xfrm>
          <a:prstGeom prst="rect">
            <a:avLst/>
          </a:prstGeom>
          <a:noFill/>
          <a:ln>
            <a:noFill/>
          </a:ln>
        </p:spPr>
        <p:txBody>
          <a:bodyPr spcFirstLastPara="1" wrap="square" lIns="99032" tIns="99032" rIns="99032" bIns="99032" anchor="t" anchorCtr="0"/>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63199616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35f391192_00:notes"/>
          <p:cNvSpPr>
            <a:spLocks noGrp="1" noRot="1" noChangeAspect="1"/>
          </p:cNvSpPr>
          <p:nvPr>
            <p:ph type="sldImg" idx="2"/>
          </p:nvPr>
        </p:nvSpPr>
        <p:spPr>
          <a:xfrm>
            <a:off x="458788" y="720725"/>
            <a:ext cx="6397625" cy="359886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g35f391192_00:notes"/>
          <p:cNvSpPr txBox="1">
            <a:spLocks noGrp="1"/>
          </p:cNvSpPr>
          <p:nvPr>
            <p:ph type="body" idx="1"/>
          </p:nvPr>
        </p:nvSpPr>
        <p:spPr>
          <a:xfrm>
            <a:off x="731520" y="4560570"/>
            <a:ext cx="5852160" cy="4320540"/>
          </a:xfrm>
          <a:prstGeom prst="rect">
            <a:avLst/>
          </a:prstGeom>
        </p:spPr>
        <p:txBody>
          <a:bodyPr spcFirstLastPara="1" wrap="square" lIns="99032" tIns="99032" rIns="99032" bIns="99032" anchor="t" anchorCtr="0">
            <a:noAutofit/>
          </a:bodyPr>
          <a:lstStyle/>
          <a:p>
            <a:pPr marL="0" indent="0">
              <a:buNone/>
            </a:pPr>
            <a:endParaRPr/>
          </a:p>
        </p:txBody>
      </p:sp>
    </p:spTree>
    <p:extLst>
      <p:ext uri="{BB962C8B-B14F-4D97-AF65-F5344CB8AC3E}">
        <p14:creationId xmlns:p14="http://schemas.microsoft.com/office/powerpoint/2010/main" val="35678120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sp>
        <p:nvSpPr>
          <p:cNvPr id="23" name="Google Shape;23;p2"/>
          <p:cNvSpPr txBox="1">
            <a:spLocks noGrp="1"/>
          </p:cNvSpPr>
          <p:nvPr>
            <p:ph type="ctrTitle"/>
          </p:nvPr>
        </p:nvSpPr>
        <p:spPr>
          <a:xfrm>
            <a:off x="685800" y="1991825"/>
            <a:ext cx="5265000" cy="1159800"/>
          </a:xfrm>
          <a:prstGeom prst="rect">
            <a:avLst/>
          </a:prstGeom>
        </p:spPr>
        <p:txBody>
          <a:bodyPr spcFirstLastPara="1" wrap="square" lIns="91425" tIns="91425" rIns="91425" bIns="91425" anchor="ctr" anchorCtr="0"/>
          <a:lstStyle>
            <a:lvl1pPr lvl="0">
              <a:spcBef>
                <a:spcPts val="0"/>
              </a:spcBef>
              <a:spcAft>
                <a:spcPts val="0"/>
              </a:spcAft>
              <a:buClr>
                <a:srgbClr val="FFFFFF"/>
              </a:buClr>
              <a:buSzPts val="4000"/>
              <a:buNone/>
              <a:defRPr sz="4000">
                <a:solidFill>
                  <a:schemeClr val="tx1"/>
                </a:solidFill>
              </a:defRPr>
            </a:lvl1pPr>
            <a:lvl2pPr lvl="1">
              <a:spcBef>
                <a:spcPts val="0"/>
              </a:spcBef>
              <a:spcAft>
                <a:spcPts val="0"/>
              </a:spcAft>
              <a:buClr>
                <a:srgbClr val="FFFFFF"/>
              </a:buClr>
              <a:buSzPts val="4000"/>
              <a:buNone/>
              <a:defRPr sz="4000">
                <a:solidFill>
                  <a:srgbClr val="FFFFFF"/>
                </a:solidFill>
              </a:defRPr>
            </a:lvl2pPr>
            <a:lvl3pPr lvl="2">
              <a:spcBef>
                <a:spcPts val="0"/>
              </a:spcBef>
              <a:spcAft>
                <a:spcPts val="0"/>
              </a:spcAft>
              <a:buClr>
                <a:srgbClr val="FFFFFF"/>
              </a:buClr>
              <a:buSzPts val="4000"/>
              <a:buNone/>
              <a:defRPr sz="4000">
                <a:solidFill>
                  <a:srgbClr val="FFFFFF"/>
                </a:solidFill>
              </a:defRPr>
            </a:lvl3pPr>
            <a:lvl4pPr lvl="3">
              <a:spcBef>
                <a:spcPts val="0"/>
              </a:spcBef>
              <a:spcAft>
                <a:spcPts val="0"/>
              </a:spcAft>
              <a:buClr>
                <a:srgbClr val="FFFFFF"/>
              </a:buClr>
              <a:buSzPts val="4000"/>
              <a:buNone/>
              <a:defRPr sz="4000">
                <a:solidFill>
                  <a:srgbClr val="FFFFFF"/>
                </a:solidFill>
              </a:defRPr>
            </a:lvl4pPr>
            <a:lvl5pPr lvl="4">
              <a:spcBef>
                <a:spcPts val="0"/>
              </a:spcBef>
              <a:spcAft>
                <a:spcPts val="0"/>
              </a:spcAft>
              <a:buClr>
                <a:srgbClr val="FFFFFF"/>
              </a:buClr>
              <a:buSzPts val="4000"/>
              <a:buNone/>
              <a:defRPr sz="4000">
                <a:solidFill>
                  <a:srgbClr val="FFFFFF"/>
                </a:solidFill>
              </a:defRPr>
            </a:lvl5pPr>
            <a:lvl6pPr lvl="5">
              <a:spcBef>
                <a:spcPts val="0"/>
              </a:spcBef>
              <a:spcAft>
                <a:spcPts val="0"/>
              </a:spcAft>
              <a:buClr>
                <a:srgbClr val="FFFFFF"/>
              </a:buClr>
              <a:buSzPts val="4000"/>
              <a:buNone/>
              <a:defRPr sz="4000">
                <a:solidFill>
                  <a:srgbClr val="FFFFFF"/>
                </a:solidFill>
              </a:defRPr>
            </a:lvl6pPr>
            <a:lvl7pPr lvl="6">
              <a:spcBef>
                <a:spcPts val="0"/>
              </a:spcBef>
              <a:spcAft>
                <a:spcPts val="0"/>
              </a:spcAft>
              <a:buClr>
                <a:srgbClr val="FFFFFF"/>
              </a:buClr>
              <a:buSzPts val="4000"/>
              <a:buNone/>
              <a:defRPr sz="4000">
                <a:solidFill>
                  <a:srgbClr val="FFFFFF"/>
                </a:solidFill>
              </a:defRPr>
            </a:lvl7pPr>
            <a:lvl8pPr lvl="7">
              <a:spcBef>
                <a:spcPts val="0"/>
              </a:spcBef>
              <a:spcAft>
                <a:spcPts val="0"/>
              </a:spcAft>
              <a:buClr>
                <a:srgbClr val="FFFFFF"/>
              </a:buClr>
              <a:buSzPts val="4000"/>
              <a:buNone/>
              <a:defRPr sz="4000">
                <a:solidFill>
                  <a:srgbClr val="FFFFFF"/>
                </a:solidFill>
              </a:defRPr>
            </a:lvl8pPr>
            <a:lvl9pPr lvl="8">
              <a:spcBef>
                <a:spcPts val="0"/>
              </a:spcBef>
              <a:spcAft>
                <a:spcPts val="0"/>
              </a:spcAft>
              <a:buClr>
                <a:srgbClr val="FFFFFF"/>
              </a:buClr>
              <a:buSzPts val="4000"/>
              <a:buNone/>
              <a:defRPr sz="4000">
                <a:solidFill>
                  <a:srgbClr val="FFFFFF"/>
                </a:solidFill>
              </a:defRPr>
            </a:lvl9pPr>
          </a:lstStyle>
          <a:p>
            <a:endParaRPr/>
          </a:p>
        </p:txBody>
      </p:sp>
      <p:grpSp>
        <p:nvGrpSpPr>
          <p:cNvPr id="24" name="Google Shape;24;p2"/>
          <p:cNvGrpSpPr/>
          <p:nvPr/>
        </p:nvGrpSpPr>
        <p:grpSpPr>
          <a:xfrm>
            <a:off x="4894945" y="-11"/>
            <a:ext cx="4252453" cy="5146816"/>
            <a:chOff x="4894945" y="-11"/>
            <a:chExt cx="4252453" cy="5146816"/>
          </a:xfrm>
        </p:grpSpPr>
        <p:sp>
          <p:nvSpPr>
            <p:cNvPr id="25" name="Google Shape;25;p2"/>
            <p:cNvSpPr/>
            <p:nvPr/>
          </p:nvSpPr>
          <p:spPr>
            <a:xfrm>
              <a:off x="6108962" y="4182670"/>
              <a:ext cx="607886" cy="643356"/>
            </a:xfrm>
            <a:custGeom>
              <a:avLst/>
              <a:gdLst/>
              <a:ahLst/>
              <a:cxnLst/>
              <a:rect l="l" t="t" r="r" b="b"/>
              <a:pathLst>
                <a:path w="20428" h="20036" extrusionOk="0">
                  <a:moveTo>
                    <a:pt x="1" y="0"/>
                  </a:moveTo>
                  <a:lnTo>
                    <a:pt x="1" y="20036"/>
                  </a:lnTo>
                  <a:lnTo>
                    <a:pt x="20427" y="9990"/>
                  </a:lnTo>
                  <a:lnTo>
                    <a:pt x="1"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716818" y="3860093"/>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7324645"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324645" y="4182670"/>
              <a:ext cx="607886" cy="643356"/>
            </a:xfrm>
            <a:custGeom>
              <a:avLst/>
              <a:gdLst/>
              <a:ahLst/>
              <a:cxnLst/>
              <a:rect l="l" t="t" r="r" b="b"/>
              <a:pathLst>
                <a:path w="20428" h="20036" extrusionOk="0">
                  <a:moveTo>
                    <a:pt x="1" y="0"/>
                  </a:moveTo>
                  <a:lnTo>
                    <a:pt x="1" y="20036"/>
                  </a:lnTo>
                  <a:lnTo>
                    <a:pt x="20427" y="9990"/>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7932502" y="643313"/>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8538692" y="322534"/>
              <a:ext cx="607856" cy="643388"/>
            </a:xfrm>
            <a:custGeom>
              <a:avLst/>
              <a:gdLst/>
              <a:ahLst/>
              <a:cxnLst/>
              <a:rect l="l" t="t" r="r" b="b"/>
              <a:pathLst>
                <a:path w="20427" h="20037" extrusionOk="0">
                  <a:moveTo>
                    <a:pt x="0" y="1"/>
                  </a:moveTo>
                  <a:lnTo>
                    <a:pt x="0" y="20037"/>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7932502" y="1286669"/>
              <a:ext cx="606220" cy="643388"/>
            </a:xfrm>
            <a:custGeom>
              <a:avLst/>
              <a:gdLst/>
              <a:ahLst/>
              <a:cxnLst/>
              <a:rect l="l" t="t" r="r" b="b"/>
              <a:pathLst>
                <a:path w="20372" h="20037" extrusionOk="0">
                  <a:moveTo>
                    <a:pt x="0" y="1"/>
                  </a:moveTo>
                  <a:lnTo>
                    <a:pt x="0" y="20037"/>
                  </a:lnTo>
                  <a:lnTo>
                    <a:pt x="20371" y="10047"/>
                  </a:lnTo>
                  <a:lnTo>
                    <a:pt x="0" y="1"/>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7932502" y="3216737"/>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8538692" y="3539314"/>
              <a:ext cx="607856" cy="643388"/>
            </a:xfrm>
            <a:custGeom>
              <a:avLst/>
              <a:gdLst/>
              <a:ahLst/>
              <a:cxnLst/>
              <a:rect l="l" t="t" r="r" b="b"/>
              <a:pathLst>
                <a:path w="20427" h="20037" extrusionOk="0">
                  <a:moveTo>
                    <a:pt x="0" y="0"/>
                  </a:moveTo>
                  <a:lnTo>
                    <a:pt x="0" y="20036"/>
                  </a:lnTo>
                  <a:lnTo>
                    <a:pt x="20427" y="9990"/>
                  </a:lnTo>
                  <a:lnTo>
                    <a:pt x="0"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108962" y="-11"/>
              <a:ext cx="607886" cy="322577"/>
            </a:xfrm>
            <a:custGeom>
              <a:avLst/>
              <a:gdLst/>
              <a:ahLst/>
              <a:cxnLst/>
              <a:rect l="l" t="t" r="r" b="b"/>
              <a:pathLst>
                <a:path w="20428" h="10046" extrusionOk="0">
                  <a:moveTo>
                    <a:pt x="1" y="0"/>
                  </a:moveTo>
                  <a:lnTo>
                    <a:pt x="1" y="1004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716818"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324645" y="-11"/>
              <a:ext cx="607886" cy="322577"/>
            </a:xfrm>
            <a:custGeom>
              <a:avLst/>
              <a:gdLst/>
              <a:ahLst/>
              <a:cxnLst/>
              <a:rect l="l" t="t" r="r" b="b"/>
              <a:pathLst>
                <a:path w="20428" h="10046" extrusionOk="0">
                  <a:moveTo>
                    <a:pt x="1" y="0"/>
                  </a:moveTo>
                  <a:lnTo>
                    <a:pt x="1" y="1004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932502" y="-11"/>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23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8538692" y="-11"/>
              <a:ext cx="607856" cy="322577"/>
            </a:xfrm>
            <a:custGeom>
              <a:avLst/>
              <a:gdLst/>
              <a:ahLst/>
              <a:cxnLst/>
              <a:rect l="l" t="t" r="r" b="b"/>
              <a:pathLst>
                <a:path w="20427" h="10046" extrusionOk="0">
                  <a:moveTo>
                    <a:pt x="0" y="0"/>
                  </a:moveTo>
                  <a:lnTo>
                    <a:pt x="0" y="10046"/>
                  </a:lnTo>
                  <a:lnTo>
                    <a:pt x="20427" y="0"/>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4894945"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6108962"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502772" y="4182670"/>
              <a:ext cx="606220" cy="643356"/>
            </a:xfrm>
            <a:custGeom>
              <a:avLst/>
              <a:gdLst/>
              <a:ahLst/>
              <a:cxnLst/>
              <a:rect l="l" t="t" r="r" b="b"/>
              <a:pathLst>
                <a:path w="20372" h="20036" extrusionOk="0">
                  <a:moveTo>
                    <a:pt x="20372" y="0"/>
                  </a:moveTo>
                  <a:lnTo>
                    <a:pt x="1" y="9990"/>
                  </a:lnTo>
                  <a:lnTo>
                    <a:pt x="20372" y="20036"/>
                  </a:lnTo>
                  <a:lnTo>
                    <a:pt x="20372"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7324645"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716818" y="3539314"/>
              <a:ext cx="607856" cy="643388"/>
            </a:xfrm>
            <a:custGeom>
              <a:avLst/>
              <a:gdLst/>
              <a:ahLst/>
              <a:cxnLst/>
              <a:rect l="l" t="t" r="r" b="b"/>
              <a:pathLst>
                <a:path w="20427" h="20037" extrusionOk="0">
                  <a:moveTo>
                    <a:pt x="20427" y="0"/>
                  </a:moveTo>
                  <a:lnTo>
                    <a:pt x="0" y="9990"/>
                  </a:lnTo>
                  <a:lnTo>
                    <a:pt x="20427" y="20036"/>
                  </a:lnTo>
                  <a:lnTo>
                    <a:pt x="20427" y="0"/>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716818" y="4182670"/>
              <a:ext cx="607856" cy="643356"/>
            </a:xfrm>
            <a:custGeom>
              <a:avLst/>
              <a:gdLst/>
              <a:ahLst/>
              <a:cxnLst/>
              <a:rect l="l" t="t" r="r" b="b"/>
              <a:pathLst>
                <a:path w="20427" h="20036" extrusionOk="0">
                  <a:moveTo>
                    <a:pt x="20427" y="0"/>
                  </a:moveTo>
                  <a:lnTo>
                    <a:pt x="0" y="9990"/>
                  </a:lnTo>
                  <a:lnTo>
                    <a:pt x="20427" y="20036"/>
                  </a:lnTo>
                  <a:lnTo>
                    <a:pt x="20427"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7932502" y="322534"/>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932502" y="965890"/>
              <a:ext cx="606220" cy="643388"/>
            </a:xfrm>
            <a:custGeom>
              <a:avLst/>
              <a:gdLst/>
              <a:ahLst/>
              <a:cxnLst/>
              <a:rect l="l" t="t" r="r" b="b"/>
              <a:pathLst>
                <a:path w="20372" h="20037" extrusionOk="0">
                  <a:moveTo>
                    <a:pt x="20371" y="1"/>
                  </a:moveTo>
                  <a:lnTo>
                    <a:pt x="0" y="9991"/>
                  </a:lnTo>
                  <a:lnTo>
                    <a:pt x="20371" y="20037"/>
                  </a:lnTo>
                  <a:lnTo>
                    <a:pt x="20371" y="1"/>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932502" y="2895958"/>
              <a:ext cx="606220" cy="643388"/>
            </a:xfrm>
            <a:custGeom>
              <a:avLst/>
              <a:gdLst/>
              <a:ahLst/>
              <a:cxnLst/>
              <a:rect l="l" t="t" r="r" b="b"/>
              <a:pathLst>
                <a:path w="20372" h="20037" extrusionOk="0">
                  <a:moveTo>
                    <a:pt x="20371" y="0"/>
                  </a:moveTo>
                  <a:lnTo>
                    <a:pt x="0" y="9990"/>
                  </a:lnTo>
                  <a:lnTo>
                    <a:pt x="20371" y="20036"/>
                  </a:lnTo>
                  <a:lnTo>
                    <a:pt x="20371" y="0"/>
                  </a:lnTo>
                  <a:close/>
                </a:path>
              </a:pathLst>
            </a:custGeom>
            <a:solidFill>
              <a:srgbClr val="FFFFFF">
                <a:alpha val="23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932492" y="3538418"/>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108962" y="-11"/>
              <a:ext cx="607886" cy="643356"/>
            </a:xfrm>
            <a:custGeom>
              <a:avLst/>
              <a:gdLst/>
              <a:ahLst/>
              <a:cxnLst/>
              <a:rect l="l" t="t" r="r" b="b"/>
              <a:pathLst>
                <a:path w="20428" h="20036"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716818" y="-11"/>
              <a:ext cx="607856" cy="322577"/>
            </a:xfrm>
            <a:custGeom>
              <a:avLst/>
              <a:gdLst/>
              <a:ahLst/>
              <a:cxnLst/>
              <a:rect l="l" t="t" r="r" b="b"/>
              <a:pathLst>
                <a:path w="20427" h="10046" extrusionOk="0">
                  <a:moveTo>
                    <a:pt x="0" y="0"/>
                  </a:moveTo>
                  <a:lnTo>
                    <a:pt x="20427" y="10046"/>
                  </a:lnTo>
                  <a:lnTo>
                    <a:pt x="20427"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716818"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3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732464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8538692" y="-11"/>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853869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324658" y="322534"/>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324658" y="965890"/>
              <a:ext cx="607886" cy="643388"/>
            </a:xfrm>
            <a:custGeom>
              <a:avLst/>
              <a:gdLst/>
              <a:ahLst/>
              <a:cxnLst/>
              <a:rect l="l" t="t" r="r" b="b"/>
              <a:pathLst>
                <a:path w="20428" h="20037" extrusionOk="0">
                  <a:moveTo>
                    <a:pt x="1" y="1"/>
                  </a:moveTo>
                  <a:lnTo>
                    <a:pt x="1" y="20037"/>
                  </a:lnTo>
                  <a:lnTo>
                    <a:pt x="20427" y="9991"/>
                  </a:lnTo>
                  <a:lnTo>
                    <a:pt x="1" y="1"/>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6716831"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716831"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7324658"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7324658" y="-11"/>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8538692" y="4825993"/>
              <a:ext cx="607856" cy="320811"/>
            </a:xfrm>
            <a:custGeom>
              <a:avLst/>
              <a:gdLst/>
              <a:ahLst/>
              <a:cxnLst/>
              <a:rect l="l" t="t" r="r" b="b"/>
              <a:pathLst>
                <a:path w="20427" h="9991" extrusionOk="0">
                  <a:moveTo>
                    <a:pt x="0" y="1"/>
                  </a:moveTo>
                  <a:lnTo>
                    <a:pt x="0" y="9991"/>
                  </a:lnTo>
                  <a:lnTo>
                    <a:pt x="20427" y="9991"/>
                  </a:lnTo>
                  <a:lnTo>
                    <a:pt x="0"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109812" y="2252602"/>
              <a:ext cx="607886" cy="643388"/>
            </a:xfrm>
            <a:custGeom>
              <a:avLst/>
              <a:gdLst/>
              <a:ahLst/>
              <a:cxnLst/>
              <a:rect l="l" t="t" r="r" b="b"/>
              <a:pathLst>
                <a:path w="20428" h="20037" extrusionOk="0">
                  <a:moveTo>
                    <a:pt x="1" y="0"/>
                  </a:moveTo>
                  <a:lnTo>
                    <a:pt x="1" y="20036"/>
                  </a:lnTo>
                  <a:lnTo>
                    <a:pt x="20427" y="9991"/>
                  </a:lnTo>
                  <a:lnTo>
                    <a:pt x="1"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109812" y="3539314"/>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6717668" y="1286669"/>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6717668" y="1930025"/>
              <a:ext cx="607856" cy="643388"/>
            </a:xfrm>
            <a:custGeom>
              <a:avLst/>
              <a:gdLst/>
              <a:ahLst/>
              <a:cxnLst/>
              <a:rect l="l" t="t" r="r" b="b"/>
              <a:pathLst>
                <a:path w="20427" h="20037" extrusionOk="0">
                  <a:moveTo>
                    <a:pt x="0" y="1"/>
                  </a:moveTo>
                  <a:lnTo>
                    <a:pt x="0" y="20037"/>
                  </a:lnTo>
                  <a:lnTo>
                    <a:pt x="20427" y="10046"/>
                  </a:lnTo>
                  <a:lnTo>
                    <a:pt x="0" y="1"/>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6717668" y="2573381"/>
              <a:ext cx="607856" cy="643388"/>
            </a:xfrm>
            <a:custGeom>
              <a:avLst/>
              <a:gdLst/>
              <a:ahLst/>
              <a:cxnLst/>
              <a:rect l="l" t="t" r="r" b="b"/>
              <a:pathLst>
                <a:path w="20427" h="20037" extrusionOk="0">
                  <a:moveTo>
                    <a:pt x="0" y="1"/>
                  </a:moveTo>
                  <a:lnTo>
                    <a:pt x="0" y="20036"/>
                  </a:lnTo>
                  <a:lnTo>
                    <a:pt x="20427" y="10046"/>
                  </a:lnTo>
                  <a:lnTo>
                    <a:pt x="0" y="1"/>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7325495" y="2252602"/>
              <a:ext cx="607886" cy="643388"/>
            </a:xfrm>
            <a:custGeom>
              <a:avLst/>
              <a:gdLst/>
              <a:ahLst/>
              <a:cxnLst/>
              <a:rect l="l" t="t" r="r" b="b"/>
              <a:pathLst>
                <a:path w="20428" h="20037" extrusionOk="0">
                  <a:moveTo>
                    <a:pt x="1" y="0"/>
                  </a:moveTo>
                  <a:lnTo>
                    <a:pt x="1" y="20036"/>
                  </a:lnTo>
                  <a:lnTo>
                    <a:pt x="20427" y="9991"/>
                  </a:lnTo>
                  <a:lnTo>
                    <a:pt x="1"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6717668" y="3216737"/>
              <a:ext cx="607856" cy="643388"/>
            </a:xfrm>
            <a:custGeom>
              <a:avLst/>
              <a:gdLst/>
              <a:ahLst/>
              <a:cxnLst/>
              <a:rect l="l" t="t" r="r" b="b"/>
              <a:pathLst>
                <a:path w="20427" h="20037" extrusionOk="0">
                  <a:moveTo>
                    <a:pt x="0" y="0"/>
                  </a:moveTo>
                  <a:lnTo>
                    <a:pt x="0" y="20036"/>
                  </a:lnTo>
                  <a:lnTo>
                    <a:pt x="20427" y="10046"/>
                  </a:lnTo>
                  <a:lnTo>
                    <a:pt x="0"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7325495" y="2895958"/>
              <a:ext cx="607886" cy="643388"/>
            </a:xfrm>
            <a:custGeom>
              <a:avLst/>
              <a:gdLst/>
              <a:ahLst/>
              <a:cxnLst/>
              <a:rect l="l" t="t" r="r" b="b"/>
              <a:pathLst>
                <a:path w="20428" h="20037" extrusionOk="0">
                  <a:moveTo>
                    <a:pt x="1" y="0"/>
                  </a:moveTo>
                  <a:lnTo>
                    <a:pt x="1" y="20036"/>
                  </a:lnTo>
                  <a:lnTo>
                    <a:pt x="20427" y="9990"/>
                  </a:lnTo>
                  <a:lnTo>
                    <a:pt x="1"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7933352" y="1930025"/>
              <a:ext cx="606220" cy="643388"/>
            </a:xfrm>
            <a:custGeom>
              <a:avLst/>
              <a:gdLst/>
              <a:ahLst/>
              <a:cxnLst/>
              <a:rect l="l" t="t" r="r" b="b"/>
              <a:pathLst>
                <a:path w="20372" h="20037" extrusionOk="0">
                  <a:moveTo>
                    <a:pt x="0" y="1"/>
                  </a:moveTo>
                  <a:lnTo>
                    <a:pt x="0" y="20037"/>
                  </a:lnTo>
                  <a:lnTo>
                    <a:pt x="20371" y="10046"/>
                  </a:lnTo>
                  <a:lnTo>
                    <a:pt x="0"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7933352" y="2573381"/>
              <a:ext cx="606220" cy="643388"/>
            </a:xfrm>
            <a:custGeom>
              <a:avLst/>
              <a:gdLst/>
              <a:ahLst/>
              <a:cxnLst/>
              <a:rect l="l" t="t" r="r" b="b"/>
              <a:pathLst>
                <a:path w="20372" h="20037" extrusionOk="0">
                  <a:moveTo>
                    <a:pt x="0" y="1"/>
                  </a:moveTo>
                  <a:lnTo>
                    <a:pt x="0" y="20036"/>
                  </a:lnTo>
                  <a:lnTo>
                    <a:pt x="20371" y="10046"/>
                  </a:lnTo>
                  <a:lnTo>
                    <a:pt x="0" y="1"/>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8539542" y="1608802"/>
              <a:ext cx="607856" cy="643388"/>
            </a:xfrm>
            <a:custGeom>
              <a:avLst/>
              <a:gdLst/>
              <a:ahLst/>
              <a:cxnLst/>
              <a:rect l="l" t="t" r="r" b="b"/>
              <a:pathLst>
                <a:path w="20427" h="20037" extrusionOk="0">
                  <a:moveTo>
                    <a:pt x="0" y="0"/>
                  </a:moveTo>
                  <a:lnTo>
                    <a:pt x="0" y="20036"/>
                  </a:lnTo>
                  <a:lnTo>
                    <a:pt x="20427" y="9991"/>
                  </a:lnTo>
                  <a:lnTo>
                    <a:pt x="0" y="0"/>
                  </a:lnTo>
                  <a:close/>
                </a:path>
              </a:pathLst>
            </a:custGeom>
            <a:solidFill>
              <a:srgbClr val="FFFFFF">
                <a:alpha val="23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109812" y="1286669"/>
              <a:ext cx="607886" cy="643388"/>
            </a:xfrm>
            <a:custGeom>
              <a:avLst/>
              <a:gdLst/>
              <a:ahLst/>
              <a:cxnLst/>
              <a:rect l="l" t="t" r="r" b="b"/>
              <a:pathLst>
                <a:path w="20428" h="20037" extrusionOk="0">
                  <a:moveTo>
                    <a:pt x="20427" y="1"/>
                  </a:moveTo>
                  <a:lnTo>
                    <a:pt x="1" y="10047"/>
                  </a:lnTo>
                  <a:lnTo>
                    <a:pt x="20427" y="20037"/>
                  </a:lnTo>
                  <a:lnTo>
                    <a:pt x="20427" y="1"/>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6109812" y="3216737"/>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6717668"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7325495" y="1930025"/>
              <a:ext cx="607886" cy="643388"/>
            </a:xfrm>
            <a:custGeom>
              <a:avLst/>
              <a:gdLst/>
              <a:ahLst/>
              <a:cxnLst/>
              <a:rect l="l" t="t" r="r" b="b"/>
              <a:pathLst>
                <a:path w="20428" h="20037" extrusionOk="0">
                  <a:moveTo>
                    <a:pt x="20427" y="1"/>
                  </a:moveTo>
                  <a:lnTo>
                    <a:pt x="1" y="10046"/>
                  </a:lnTo>
                  <a:lnTo>
                    <a:pt x="20427" y="20037"/>
                  </a:lnTo>
                  <a:lnTo>
                    <a:pt x="20427" y="1"/>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6717668" y="2252602"/>
              <a:ext cx="607856" cy="643388"/>
            </a:xfrm>
            <a:custGeom>
              <a:avLst/>
              <a:gdLst/>
              <a:ahLst/>
              <a:cxnLst/>
              <a:rect l="l" t="t" r="r" b="b"/>
              <a:pathLst>
                <a:path w="20427" h="20037" extrusionOk="0">
                  <a:moveTo>
                    <a:pt x="20427" y="0"/>
                  </a:moveTo>
                  <a:lnTo>
                    <a:pt x="0" y="9991"/>
                  </a:lnTo>
                  <a:lnTo>
                    <a:pt x="20427" y="20036"/>
                  </a:lnTo>
                  <a:lnTo>
                    <a:pt x="20427" y="0"/>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7325495" y="2573381"/>
              <a:ext cx="607886" cy="643388"/>
            </a:xfrm>
            <a:custGeom>
              <a:avLst/>
              <a:gdLst/>
              <a:ahLst/>
              <a:cxnLst/>
              <a:rect l="l" t="t" r="r" b="b"/>
              <a:pathLst>
                <a:path w="20428" h="20037" extrusionOk="0">
                  <a:moveTo>
                    <a:pt x="20427" y="1"/>
                  </a:moveTo>
                  <a:lnTo>
                    <a:pt x="1" y="10046"/>
                  </a:lnTo>
                  <a:lnTo>
                    <a:pt x="20427" y="20036"/>
                  </a:lnTo>
                  <a:lnTo>
                    <a:pt x="20427" y="1"/>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 name="Google Shape;79;p2"/>
          <p:cNvGrpSpPr/>
          <p:nvPr/>
        </p:nvGrpSpPr>
        <p:grpSpPr>
          <a:xfrm flipH="1">
            <a:off x="-7" y="3860093"/>
            <a:ext cx="2429755" cy="1286712"/>
            <a:chOff x="6714243" y="3860093"/>
            <a:chExt cx="2429755" cy="1286712"/>
          </a:xfrm>
        </p:grpSpPr>
        <p:sp>
          <p:nvSpPr>
            <p:cNvPr id="80" name="Google Shape;80;p2"/>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FFFFFF">
                <a:alpha val="515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noFill/>
            <a:ln w="9525" cap="flat" cmpd="sng">
              <a:solidFill>
                <a:srgbClr val="EA999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E11E64">
                <a:alpha val="1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FFFFFF">
                <a:alpha val="230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 name="Google Shape;94;p3"/>
          <p:cNvSpPr txBox="1">
            <a:spLocks noGrp="1"/>
          </p:cNvSpPr>
          <p:nvPr>
            <p:ph type="subTitle" idx="1"/>
          </p:nvPr>
        </p:nvSpPr>
        <p:spPr>
          <a:xfrm>
            <a:off x="685800" y="3158550"/>
            <a:ext cx="4252500" cy="784800"/>
          </a:xfrm>
          <a:prstGeom prst="rect">
            <a:avLst/>
          </a:prstGeom>
        </p:spPr>
        <p:txBody>
          <a:bodyPr spcFirstLastPara="1" wrap="square" lIns="91425" tIns="91425" rIns="91425" bIns="91425" anchor="t" anchorCtr="0"/>
          <a:lstStyle>
            <a:lvl1pPr lvl="0" rtl="0">
              <a:spcBef>
                <a:spcPts val="0"/>
              </a:spcBef>
              <a:spcAft>
                <a:spcPts val="0"/>
              </a:spcAft>
              <a:buClr>
                <a:schemeClr val="dk2"/>
              </a:buClr>
              <a:buSzPts val="2200"/>
              <a:buNone/>
              <a:defRPr>
                <a:solidFill>
                  <a:schemeClr val="dk2"/>
                </a:solidFill>
              </a:defRPr>
            </a:lvl1pPr>
            <a:lvl2pPr lvl="1" rtl="0">
              <a:spcBef>
                <a:spcPts val="0"/>
              </a:spcBef>
              <a:spcAft>
                <a:spcPts val="0"/>
              </a:spcAft>
              <a:buClr>
                <a:schemeClr val="dk2"/>
              </a:buClr>
              <a:buSzPts val="3000"/>
              <a:buNone/>
              <a:defRPr sz="3000">
                <a:solidFill>
                  <a:schemeClr val="dk2"/>
                </a:solidFill>
              </a:defRPr>
            </a:lvl2pPr>
            <a:lvl3pPr lvl="2" rtl="0">
              <a:spcBef>
                <a:spcPts val="0"/>
              </a:spcBef>
              <a:spcAft>
                <a:spcPts val="0"/>
              </a:spcAft>
              <a:buClr>
                <a:schemeClr val="dk2"/>
              </a:buClr>
              <a:buSzPts val="3000"/>
              <a:buNone/>
              <a:defRPr sz="3000">
                <a:solidFill>
                  <a:schemeClr val="dk2"/>
                </a:solidFill>
              </a:defRPr>
            </a:lvl3pPr>
            <a:lvl4pPr lvl="3" rtl="0">
              <a:spcBef>
                <a:spcPts val="0"/>
              </a:spcBef>
              <a:spcAft>
                <a:spcPts val="0"/>
              </a:spcAft>
              <a:buClr>
                <a:schemeClr val="dk2"/>
              </a:buClr>
              <a:buSzPts val="3000"/>
              <a:buNone/>
              <a:defRPr sz="3000">
                <a:solidFill>
                  <a:schemeClr val="dk2"/>
                </a:solidFill>
              </a:defRPr>
            </a:lvl4pPr>
            <a:lvl5pPr lvl="4" rtl="0">
              <a:spcBef>
                <a:spcPts val="0"/>
              </a:spcBef>
              <a:spcAft>
                <a:spcPts val="0"/>
              </a:spcAft>
              <a:buClr>
                <a:schemeClr val="dk2"/>
              </a:buClr>
              <a:buSzPts val="3000"/>
              <a:buNone/>
              <a:defRPr sz="3000">
                <a:solidFill>
                  <a:schemeClr val="dk2"/>
                </a:solidFill>
              </a:defRPr>
            </a:lvl5pPr>
            <a:lvl6pPr lvl="5" rtl="0">
              <a:spcBef>
                <a:spcPts val="0"/>
              </a:spcBef>
              <a:spcAft>
                <a:spcPts val="0"/>
              </a:spcAft>
              <a:buClr>
                <a:schemeClr val="dk2"/>
              </a:buClr>
              <a:buSzPts val="3000"/>
              <a:buNone/>
              <a:defRPr sz="3000">
                <a:solidFill>
                  <a:schemeClr val="dk2"/>
                </a:solidFill>
              </a:defRPr>
            </a:lvl6pPr>
            <a:lvl7pPr lvl="6" rtl="0">
              <a:spcBef>
                <a:spcPts val="0"/>
              </a:spcBef>
              <a:spcAft>
                <a:spcPts val="0"/>
              </a:spcAft>
              <a:buClr>
                <a:schemeClr val="dk2"/>
              </a:buClr>
              <a:buSzPts val="3000"/>
              <a:buNone/>
              <a:defRPr sz="3000">
                <a:solidFill>
                  <a:schemeClr val="dk2"/>
                </a:solidFill>
              </a:defRPr>
            </a:lvl7pPr>
            <a:lvl8pPr lvl="7" rtl="0">
              <a:spcBef>
                <a:spcPts val="0"/>
              </a:spcBef>
              <a:spcAft>
                <a:spcPts val="0"/>
              </a:spcAft>
              <a:buClr>
                <a:schemeClr val="dk2"/>
              </a:buClr>
              <a:buSzPts val="3000"/>
              <a:buNone/>
              <a:defRPr sz="3000">
                <a:solidFill>
                  <a:schemeClr val="dk2"/>
                </a:solidFill>
              </a:defRPr>
            </a:lvl8pPr>
            <a:lvl9pPr lvl="8" rtl="0">
              <a:spcBef>
                <a:spcPts val="0"/>
              </a:spcBef>
              <a:spcAft>
                <a:spcPts val="0"/>
              </a:spcAft>
              <a:buClr>
                <a:schemeClr val="dk2"/>
              </a:buClr>
              <a:buSzPts val="3000"/>
              <a:buNone/>
              <a:defRPr sz="3000">
                <a:solidFill>
                  <a:schemeClr val="dk2"/>
                </a:solidFill>
              </a:defRPr>
            </a:lvl9pPr>
          </a:lstStyle>
          <a:p>
            <a:endParaRPr/>
          </a:p>
        </p:txBody>
      </p:sp>
      <p:pic>
        <p:nvPicPr>
          <p:cNvPr id="93" name="Picture 92" descr="D:\Drive\Profile\Logo\SecMark Ltd Co Logo\SecMark Logo.png"/>
          <p:cNvPicPr/>
          <p:nvPr userDrawn="1"/>
        </p:nvPicPr>
        <p:blipFill>
          <a:blip r:embed="rId2"/>
          <a:srcRect/>
          <a:stretch>
            <a:fillRect/>
          </a:stretch>
        </p:blipFill>
        <p:spPr bwMode="auto">
          <a:xfrm>
            <a:off x="357158" y="357172"/>
            <a:ext cx="4429156" cy="785818"/>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6"/>
        <p:cNvGrpSpPr/>
        <p:nvPr/>
      </p:nvGrpSpPr>
      <p:grpSpPr>
        <a:xfrm>
          <a:off x="0" y="0"/>
          <a:ext cx="0" cy="0"/>
          <a:chOff x="0" y="0"/>
          <a:chExt cx="0" cy="0"/>
        </a:xfrm>
      </p:grpSpPr>
      <p:grpSp>
        <p:nvGrpSpPr>
          <p:cNvPr id="207" name="Google Shape;207;p5"/>
          <p:cNvGrpSpPr/>
          <p:nvPr/>
        </p:nvGrpSpPr>
        <p:grpSpPr>
          <a:xfrm>
            <a:off x="7924802" y="4552950"/>
            <a:ext cx="1219198" cy="593855"/>
            <a:chOff x="6714243" y="3860093"/>
            <a:chExt cx="2429755" cy="1286712"/>
          </a:xfrm>
        </p:grpSpPr>
        <p:sp>
          <p:nvSpPr>
            <p:cNvPr id="208" name="Google Shape;208;p5"/>
            <p:cNvSpPr/>
            <p:nvPr/>
          </p:nvSpPr>
          <p:spPr>
            <a:xfrm>
              <a:off x="7929952" y="3860093"/>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14008E">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5"/>
            <p:cNvSpPr/>
            <p:nvPr/>
          </p:nvSpPr>
          <p:spPr>
            <a:xfrm>
              <a:off x="8536142" y="4182670"/>
              <a:ext cx="607856" cy="643356"/>
            </a:xfrm>
            <a:custGeom>
              <a:avLst/>
              <a:gdLst/>
              <a:ahLst/>
              <a:cxnLst/>
              <a:rect l="l" t="t" r="r" b="b"/>
              <a:pathLst>
                <a:path w="20427" h="20036" extrusionOk="0">
                  <a:moveTo>
                    <a:pt x="0" y="0"/>
                  </a:moveTo>
                  <a:lnTo>
                    <a:pt x="0" y="20036"/>
                  </a:lnTo>
                  <a:lnTo>
                    <a:pt x="20427" y="9990"/>
                  </a:lnTo>
                  <a:lnTo>
                    <a:pt x="0" y="0"/>
                  </a:lnTo>
                  <a:close/>
                </a:path>
              </a:pathLst>
            </a:custGeom>
            <a:solidFill>
              <a:srgbClr val="E11E64">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5"/>
            <p:cNvSpPr/>
            <p:nvPr/>
          </p:nvSpPr>
          <p:spPr>
            <a:xfrm>
              <a:off x="7322095" y="4825993"/>
              <a:ext cx="607886" cy="320811"/>
            </a:xfrm>
            <a:custGeom>
              <a:avLst/>
              <a:gdLst/>
              <a:ahLst/>
              <a:cxnLst/>
              <a:rect l="l" t="t" r="r" b="b"/>
              <a:pathLst>
                <a:path w="20428" h="9991" extrusionOk="0">
                  <a:moveTo>
                    <a:pt x="1" y="1"/>
                  </a:moveTo>
                  <a:lnTo>
                    <a:pt x="1" y="9991"/>
                  </a:lnTo>
                  <a:lnTo>
                    <a:pt x="20427" y="9991"/>
                  </a:lnTo>
                  <a:lnTo>
                    <a:pt x="1" y="1"/>
                  </a:lnTo>
                  <a:close/>
                </a:path>
              </a:pathLst>
            </a:custGeom>
            <a:solidFill>
              <a:srgbClr val="E11E64">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5"/>
            <p:cNvSpPr/>
            <p:nvPr/>
          </p:nvSpPr>
          <p:spPr>
            <a:xfrm>
              <a:off x="7929952" y="4503448"/>
              <a:ext cx="606220" cy="643356"/>
            </a:xfrm>
            <a:custGeom>
              <a:avLst/>
              <a:gdLst/>
              <a:ahLst/>
              <a:cxnLst/>
              <a:rect l="l" t="t" r="r" b="b"/>
              <a:pathLst>
                <a:path w="20372" h="20036" extrusionOk="0">
                  <a:moveTo>
                    <a:pt x="0" y="0"/>
                  </a:moveTo>
                  <a:lnTo>
                    <a:pt x="0" y="20036"/>
                  </a:lnTo>
                  <a:lnTo>
                    <a:pt x="20371" y="10046"/>
                  </a:lnTo>
                  <a:lnTo>
                    <a:pt x="0"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5"/>
            <p:cNvSpPr/>
            <p:nvPr/>
          </p:nvSpPr>
          <p:spPr>
            <a:xfrm>
              <a:off x="8536142" y="4825993"/>
              <a:ext cx="607856" cy="320811"/>
            </a:xfrm>
            <a:custGeom>
              <a:avLst/>
              <a:gdLst/>
              <a:ahLst/>
              <a:cxnLst/>
              <a:rect l="l" t="t" r="r" b="b"/>
              <a:pathLst>
                <a:path w="20427" h="9991" extrusionOk="0">
                  <a:moveTo>
                    <a:pt x="0" y="1"/>
                  </a:moveTo>
                  <a:lnTo>
                    <a:pt x="0" y="9991"/>
                  </a:lnTo>
                  <a:lnTo>
                    <a:pt x="20427" y="9991"/>
                  </a:lnTo>
                  <a:lnTo>
                    <a:pt x="0" y="1"/>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5"/>
            <p:cNvSpPr/>
            <p:nvPr/>
          </p:nvSpPr>
          <p:spPr>
            <a:xfrm>
              <a:off x="7322095" y="3860093"/>
              <a:ext cx="607886" cy="643388"/>
            </a:xfrm>
            <a:custGeom>
              <a:avLst/>
              <a:gdLst/>
              <a:ahLst/>
              <a:cxnLst/>
              <a:rect l="l" t="t" r="r" b="b"/>
              <a:pathLst>
                <a:path w="20428" h="20037" extrusionOk="0">
                  <a:moveTo>
                    <a:pt x="20427" y="0"/>
                  </a:moveTo>
                  <a:lnTo>
                    <a:pt x="1" y="10046"/>
                  </a:lnTo>
                  <a:lnTo>
                    <a:pt x="20427" y="20036"/>
                  </a:lnTo>
                  <a:lnTo>
                    <a:pt x="20427" y="0"/>
                  </a:lnTo>
                  <a:close/>
                </a:path>
              </a:pathLst>
            </a:custGeom>
            <a:solidFill>
              <a:srgbClr val="E11E64">
                <a:alpha val="2500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14" name="Google Shape;214;p5"/>
            <p:cNvSpPr/>
            <p:nvPr/>
          </p:nvSpPr>
          <p:spPr>
            <a:xfrm>
              <a:off x="8536142" y="3860093"/>
              <a:ext cx="607856" cy="643388"/>
            </a:xfrm>
            <a:custGeom>
              <a:avLst/>
              <a:gdLst/>
              <a:ahLst/>
              <a:cxnLst/>
              <a:rect l="l" t="t" r="r" b="b"/>
              <a:pathLst>
                <a:path w="20427" h="20037" extrusionOk="0">
                  <a:moveTo>
                    <a:pt x="20427" y="0"/>
                  </a:moveTo>
                  <a:lnTo>
                    <a:pt x="0" y="10046"/>
                  </a:lnTo>
                  <a:lnTo>
                    <a:pt x="20427" y="20036"/>
                  </a:lnTo>
                  <a:lnTo>
                    <a:pt x="20427" y="0"/>
                  </a:lnTo>
                  <a:close/>
                </a:path>
              </a:pathLst>
            </a:custGeom>
            <a:solidFill>
              <a:srgbClr val="FFFFFF"/>
            </a:solidFill>
            <a:ln w="9525" cap="flat" cmpd="sng">
              <a:solidFill>
                <a:srgbClr val="EFEFE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5"/>
            <p:cNvSpPr/>
            <p:nvPr/>
          </p:nvSpPr>
          <p:spPr>
            <a:xfrm>
              <a:off x="7929952" y="4182670"/>
              <a:ext cx="606220" cy="643356"/>
            </a:xfrm>
            <a:custGeom>
              <a:avLst/>
              <a:gdLst/>
              <a:ahLst/>
              <a:cxnLst/>
              <a:rect l="l" t="t" r="r" b="b"/>
              <a:pathLst>
                <a:path w="20372" h="20036" extrusionOk="0">
                  <a:moveTo>
                    <a:pt x="20371" y="0"/>
                  </a:moveTo>
                  <a:lnTo>
                    <a:pt x="0" y="9990"/>
                  </a:lnTo>
                  <a:lnTo>
                    <a:pt x="20371" y="20036"/>
                  </a:lnTo>
                  <a:lnTo>
                    <a:pt x="20371" y="0"/>
                  </a:lnTo>
                  <a:close/>
                </a:path>
              </a:pathLst>
            </a:custGeom>
            <a:solidFill>
              <a:srgbClr val="E11E64">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5"/>
            <p:cNvSpPr/>
            <p:nvPr/>
          </p:nvSpPr>
          <p:spPr>
            <a:xfrm>
              <a:off x="7322095" y="4503448"/>
              <a:ext cx="607886" cy="643356"/>
            </a:xfrm>
            <a:custGeom>
              <a:avLst/>
              <a:gdLst/>
              <a:ahLst/>
              <a:cxnLst/>
              <a:rect l="l" t="t" r="r" b="b"/>
              <a:pathLst>
                <a:path w="20428" h="20036" extrusionOk="0">
                  <a:moveTo>
                    <a:pt x="20427" y="0"/>
                  </a:moveTo>
                  <a:lnTo>
                    <a:pt x="1" y="10046"/>
                  </a:lnTo>
                  <a:lnTo>
                    <a:pt x="20427" y="20036"/>
                  </a:lnTo>
                  <a:lnTo>
                    <a:pt x="20427"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5"/>
            <p:cNvSpPr/>
            <p:nvPr/>
          </p:nvSpPr>
          <p:spPr>
            <a:xfrm>
              <a:off x="7929952" y="4825993"/>
              <a:ext cx="606220" cy="320811"/>
            </a:xfrm>
            <a:custGeom>
              <a:avLst/>
              <a:gdLst/>
              <a:ahLst/>
              <a:cxnLst/>
              <a:rect l="l" t="t" r="r" b="b"/>
              <a:pathLst>
                <a:path w="20372" h="9991" extrusionOk="0">
                  <a:moveTo>
                    <a:pt x="20371" y="1"/>
                  </a:moveTo>
                  <a:lnTo>
                    <a:pt x="0" y="9991"/>
                  </a:lnTo>
                  <a:lnTo>
                    <a:pt x="20371" y="9991"/>
                  </a:lnTo>
                  <a:lnTo>
                    <a:pt x="20371"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5"/>
            <p:cNvSpPr/>
            <p:nvPr/>
          </p:nvSpPr>
          <p:spPr>
            <a:xfrm>
              <a:off x="8536142" y="4503448"/>
              <a:ext cx="607856" cy="643356"/>
            </a:xfrm>
            <a:custGeom>
              <a:avLst/>
              <a:gdLst/>
              <a:ahLst/>
              <a:cxnLst/>
              <a:rect l="l" t="t" r="r" b="b"/>
              <a:pathLst>
                <a:path w="20427" h="20036" extrusionOk="0">
                  <a:moveTo>
                    <a:pt x="20427" y="0"/>
                  </a:moveTo>
                  <a:lnTo>
                    <a:pt x="0" y="10046"/>
                  </a:lnTo>
                  <a:lnTo>
                    <a:pt x="20427" y="2003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5"/>
            <p:cNvSpPr/>
            <p:nvPr/>
          </p:nvSpPr>
          <p:spPr>
            <a:xfrm>
              <a:off x="6714243" y="4825993"/>
              <a:ext cx="607856" cy="320811"/>
            </a:xfrm>
            <a:custGeom>
              <a:avLst/>
              <a:gdLst/>
              <a:ahLst/>
              <a:cxnLst/>
              <a:rect l="l" t="t" r="r" b="b"/>
              <a:pathLst>
                <a:path w="20427" h="9991" extrusionOk="0">
                  <a:moveTo>
                    <a:pt x="20427" y="1"/>
                  </a:moveTo>
                  <a:lnTo>
                    <a:pt x="0" y="9991"/>
                  </a:lnTo>
                  <a:lnTo>
                    <a:pt x="20427" y="9991"/>
                  </a:lnTo>
                  <a:lnTo>
                    <a:pt x="20427" y="1"/>
                  </a:lnTo>
                  <a:close/>
                </a:path>
              </a:pathLst>
            </a:custGeom>
            <a:solidFill>
              <a:srgbClr val="14008E">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4" name="Google Shape;244;p5"/>
          <p:cNvSpPr txBox="1">
            <a:spLocks noGrp="1"/>
          </p:cNvSpPr>
          <p:nvPr>
            <p:ph type="title"/>
          </p:nvPr>
        </p:nvSpPr>
        <p:spPr>
          <a:xfrm>
            <a:off x="609600" y="227250"/>
            <a:ext cx="6455700" cy="668100"/>
          </a:xfrm>
          <a:prstGeom prst="rect">
            <a:avLst/>
          </a:prstGeom>
        </p:spPr>
        <p:txBody>
          <a:bodyPr spcFirstLastPara="1" wrap="square" lIns="91425" tIns="91425" rIns="91425" bIns="91425" anchor="b" anchorCtr="0"/>
          <a:lstStyle>
            <a:lvl1pPr lvl="0">
              <a:spcBef>
                <a:spcPts val="0"/>
              </a:spcBef>
              <a:spcAft>
                <a:spcPts val="0"/>
              </a:spcAft>
              <a:buSzPts val="2400"/>
              <a:buNone/>
              <a:defRPr/>
            </a:lvl1pPr>
            <a:lvl2pPr lvl="1">
              <a:spcBef>
                <a:spcPts val="0"/>
              </a:spcBef>
              <a:spcAft>
                <a:spcPts val="0"/>
              </a:spcAft>
              <a:buSzPts val="2400"/>
              <a:buNone/>
              <a:defRPr/>
            </a:lvl2pPr>
            <a:lvl3pPr lvl="2">
              <a:spcBef>
                <a:spcPts val="0"/>
              </a:spcBef>
              <a:spcAft>
                <a:spcPts val="0"/>
              </a:spcAft>
              <a:buSzPts val="2400"/>
              <a:buNone/>
              <a:defRPr/>
            </a:lvl3pPr>
            <a:lvl4pPr lvl="3">
              <a:spcBef>
                <a:spcPts val="0"/>
              </a:spcBef>
              <a:spcAft>
                <a:spcPts val="0"/>
              </a:spcAft>
              <a:buSzPts val="2400"/>
              <a:buNone/>
              <a:defRPr/>
            </a:lvl4pPr>
            <a:lvl5pPr lvl="4">
              <a:spcBef>
                <a:spcPts val="0"/>
              </a:spcBef>
              <a:spcAft>
                <a:spcPts val="0"/>
              </a:spcAft>
              <a:buSzPts val="2400"/>
              <a:buNone/>
              <a:defRPr/>
            </a:lvl5pPr>
            <a:lvl6pPr lvl="5">
              <a:spcBef>
                <a:spcPts val="0"/>
              </a:spcBef>
              <a:spcAft>
                <a:spcPts val="0"/>
              </a:spcAft>
              <a:buSzPts val="2400"/>
              <a:buNone/>
              <a:defRPr/>
            </a:lvl6pPr>
            <a:lvl7pPr lvl="6">
              <a:spcBef>
                <a:spcPts val="0"/>
              </a:spcBef>
              <a:spcAft>
                <a:spcPts val="0"/>
              </a:spcAft>
              <a:buSzPts val="2400"/>
              <a:buNone/>
              <a:defRPr/>
            </a:lvl7pPr>
            <a:lvl8pPr lvl="7">
              <a:spcBef>
                <a:spcPts val="0"/>
              </a:spcBef>
              <a:spcAft>
                <a:spcPts val="0"/>
              </a:spcAft>
              <a:buSzPts val="2400"/>
              <a:buNone/>
              <a:defRPr/>
            </a:lvl8pPr>
            <a:lvl9pPr lvl="8">
              <a:spcBef>
                <a:spcPts val="0"/>
              </a:spcBef>
              <a:spcAft>
                <a:spcPts val="0"/>
              </a:spcAft>
              <a:buSzPts val="2400"/>
              <a:buNone/>
              <a:defRPr/>
            </a:lvl9pPr>
          </a:lstStyle>
          <a:p>
            <a:endParaRPr/>
          </a:p>
        </p:txBody>
      </p:sp>
      <p:sp>
        <p:nvSpPr>
          <p:cNvPr id="245" name="Google Shape;245;p5"/>
          <p:cNvSpPr txBox="1">
            <a:spLocks noGrp="1"/>
          </p:cNvSpPr>
          <p:nvPr>
            <p:ph type="body" idx="1"/>
          </p:nvPr>
        </p:nvSpPr>
        <p:spPr>
          <a:xfrm>
            <a:off x="609600" y="971550"/>
            <a:ext cx="7924800" cy="3581400"/>
          </a:xfrm>
          <a:prstGeom prst="rect">
            <a:avLst/>
          </a:prstGeom>
        </p:spPr>
        <p:txBody>
          <a:bodyPr spcFirstLastPara="1" wrap="square" lIns="91425" tIns="91425" rIns="91425" bIns="91425" anchor="t" anchorCtr="0"/>
          <a:lstStyle>
            <a:lvl1pPr marL="457200" lvl="0" indent="-368300">
              <a:spcBef>
                <a:spcPts val="600"/>
              </a:spcBef>
              <a:spcAft>
                <a:spcPts val="0"/>
              </a:spcAft>
              <a:buClr>
                <a:srgbClr val="E11E64"/>
              </a:buClr>
              <a:buSzPts val="2200"/>
              <a:buChar char="◂"/>
              <a:defRPr/>
            </a:lvl1pPr>
            <a:lvl2pPr marL="914400" lvl="1" indent="-368300">
              <a:spcBef>
                <a:spcPts val="0"/>
              </a:spcBef>
              <a:spcAft>
                <a:spcPts val="0"/>
              </a:spcAft>
              <a:buSzPts val="2200"/>
              <a:buChar char="◂"/>
              <a:defRPr/>
            </a:lvl2pPr>
            <a:lvl3pPr marL="1371600" lvl="2" indent="-368300">
              <a:spcBef>
                <a:spcPts val="0"/>
              </a:spcBef>
              <a:spcAft>
                <a:spcPts val="0"/>
              </a:spcAft>
              <a:buSzPts val="2200"/>
              <a:buChar char="◂"/>
              <a:defRPr/>
            </a:lvl3pPr>
            <a:lvl4pPr marL="1828800" lvl="3" indent="-368300">
              <a:spcBef>
                <a:spcPts val="0"/>
              </a:spcBef>
              <a:spcAft>
                <a:spcPts val="0"/>
              </a:spcAft>
              <a:buSzPts val="2200"/>
              <a:buChar char="◂"/>
              <a:defRPr/>
            </a:lvl4pPr>
            <a:lvl5pPr marL="2286000" lvl="4" indent="-368300">
              <a:spcBef>
                <a:spcPts val="0"/>
              </a:spcBef>
              <a:spcAft>
                <a:spcPts val="0"/>
              </a:spcAft>
              <a:buSzPts val="2200"/>
              <a:buChar char="○"/>
              <a:defRPr/>
            </a:lvl5pPr>
            <a:lvl6pPr marL="2743200" lvl="5" indent="-368300">
              <a:spcBef>
                <a:spcPts val="0"/>
              </a:spcBef>
              <a:spcAft>
                <a:spcPts val="0"/>
              </a:spcAft>
              <a:buSzPts val="2200"/>
              <a:buChar char="■"/>
              <a:defRPr/>
            </a:lvl6pPr>
            <a:lvl7pPr marL="3200400" lvl="6" indent="-368300">
              <a:spcBef>
                <a:spcPts val="0"/>
              </a:spcBef>
              <a:spcAft>
                <a:spcPts val="0"/>
              </a:spcAft>
              <a:buSzPts val="2200"/>
              <a:buChar char="●"/>
              <a:defRPr/>
            </a:lvl7pPr>
            <a:lvl8pPr marL="3657600" lvl="7" indent="-368300">
              <a:spcBef>
                <a:spcPts val="0"/>
              </a:spcBef>
              <a:spcAft>
                <a:spcPts val="0"/>
              </a:spcAft>
              <a:buSzPts val="2200"/>
              <a:buChar char="○"/>
              <a:defRPr/>
            </a:lvl8pPr>
            <a:lvl9pPr marL="4114800" lvl="8" indent="-368300">
              <a:spcBef>
                <a:spcPts val="0"/>
              </a:spcBef>
              <a:spcAft>
                <a:spcPts val="0"/>
              </a:spcAft>
              <a:buSzPts val="2200"/>
              <a:buChar char="■"/>
              <a:defRPr/>
            </a:lvl9pPr>
          </a:lstStyle>
          <a:p>
            <a:endParaRPr/>
          </a:p>
        </p:txBody>
      </p:sp>
      <p:sp>
        <p:nvSpPr>
          <p:cNvPr id="246" name="Google Shape;246;p5"/>
          <p:cNvSpPr txBox="1">
            <a:spLocks noGrp="1"/>
          </p:cNvSpPr>
          <p:nvPr>
            <p:ph type="sldNum" idx="12"/>
          </p:nvPr>
        </p:nvSpPr>
        <p:spPr>
          <a:xfrm>
            <a:off x="8458200" y="4629150"/>
            <a:ext cx="548700" cy="393600"/>
          </a:xfrm>
          <a:prstGeom prst="rect">
            <a:avLst/>
          </a:prstGeom>
        </p:spPr>
        <p:txBody>
          <a:bodyPr spcFirstLastPara="1" wrap="square" lIns="91425" tIns="91425" rIns="91425" bIns="91425" anchor="ctr" anchorCtr="0">
            <a:noAutofit/>
          </a:bodyPr>
          <a:lstStyle>
            <a:lvl1pPr lvl="0">
              <a:buNone/>
              <a:defRPr>
                <a:solidFill>
                  <a:schemeClr val="tx1"/>
                </a:solidFill>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dirty="0"/>
          </a:p>
        </p:txBody>
      </p:sp>
      <p:grpSp>
        <p:nvGrpSpPr>
          <p:cNvPr id="46" name="Group 45"/>
          <p:cNvGrpSpPr/>
          <p:nvPr userDrawn="1"/>
        </p:nvGrpSpPr>
        <p:grpSpPr>
          <a:xfrm>
            <a:off x="892" y="-19049"/>
            <a:ext cx="1218308" cy="1143000"/>
            <a:chOff x="892" y="-19050"/>
            <a:chExt cx="2429730" cy="2252645"/>
          </a:xfrm>
        </p:grpSpPr>
        <p:grpSp>
          <p:nvGrpSpPr>
            <p:cNvPr id="220" name="Google Shape;220;p5"/>
            <p:cNvGrpSpPr/>
            <p:nvPr/>
          </p:nvGrpSpPr>
          <p:grpSpPr>
            <a:xfrm>
              <a:off x="892" y="-19050"/>
              <a:ext cx="2429730" cy="2252645"/>
              <a:chOff x="892" y="-11"/>
              <a:chExt cx="2429730" cy="2252645"/>
            </a:xfrm>
          </p:grpSpPr>
          <p:sp>
            <p:nvSpPr>
              <p:cNvPr id="221" name="Google Shape;221;p5"/>
              <p:cNvSpPr/>
              <p:nvPr/>
            </p:nvSpPr>
            <p:spPr>
              <a:xfrm>
                <a:off x="892" y="643313"/>
                <a:ext cx="607856" cy="643388"/>
              </a:xfrm>
              <a:custGeom>
                <a:avLst/>
                <a:gdLst/>
                <a:ahLst/>
                <a:cxnLst/>
                <a:rect l="l" t="t" r="r" b="b"/>
                <a:pathLst>
                  <a:path w="20427" h="20037" extrusionOk="0">
                    <a:moveTo>
                      <a:pt x="0" y="1"/>
                    </a:moveTo>
                    <a:lnTo>
                      <a:pt x="0" y="20037"/>
                    </a:lnTo>
                    <a:lnTo>
                      <a:pt x="20427" y="10047"/>
                    </a:lnTo>
                    <a:lnTo>
                      <a:pt x="0" y="1"/>
                    </a:lnTo>
                    <a:close/>
                  </a:path>
                </a:pathLst>
              </a:custGeom>
              <a:solidFill>
                <a:srgbClr val="E11E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5"/>
              <p:cNvSpPr/>
              <p:nvPr/>
            </p:nvSpPr>
            <p:spPr>
              <a:xfrm>
                <a:off x="608719" y="322534"/>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5"/>
              <p:cNvSpPr/>
              <p:nvPr/>
            </p:nvSpPr>
            <p:spPr>
              <a:xfrm>
                <a:off x="608719" y="965890"/>
                <a:ext cx="606220" cy="643388"/>
              </a:xfrm>
              <a:custGeom>
                <a:avLst/>
                <a:gdLst/>
                <a:ahLst/>
                <a:cxnLst/>
                <a:rect l="l" t="t" r="r" b="b"/>
                <a:pathLst>
                  <a:path w="20372" h="20037" extrusionOk="0">
                    <a:moveTo>
                      <a:pt x="1" y="1"/>
                    </a:moveTo>
                    <a:lnTo>
                      <a:pt x="1" y="20037"/>
                    </a:lnTo>
                    <a:lnTo>
                      <a:pt x="20372" y="9991"/>
                    </a:lnTo>
                    <a:lnTo>
                      <a:pt x="1" y="1"/>
                    </a:lnTo>
                    <a:close/>
                  </a:path>
                </a:pathLst>
              </a:custGeom>
              <a:solidFill>
                <a:srgbClr val="14008E">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5"/>
              <p:cNvSpPr/>
              <p:nvPr/>
            </p:nvSpPr>
            <p:spPr>
              <a:xfrm>
                <a:off x="892" y="-11"/>
                <a:ext cx="607856" cy="643356"/>
              </a:xfrm>
              <a:custGeom>
                <a:avLst/>
                <a:gdLst/>
                <a:ahLst/>
                <a:cxnLst/>
                <a:rect l="l" t="t" r="r" b="b"/>
                <a:pathLst>
                  <a:path w="20427" h="20036" extrusionOk="0">
                    <a:moveTo>
                      <a:pt x="0" y="0"/>
                    </a:moveTo>
                    <a:lnTo>
                      <a:pt x="0" y="20036"/>
                    </a:lnTo>
                    <a:lnTo>
                      <a:pt x="20427" y="10046"/>
                    </a:lnTo>
                    <a:lnTo>
                      <a:pt x="0"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5"/>
              <p:cNvSpPr/>
              <p:nvPr/>
            </p:nvSpPr>
            <p:spPr>
              <a:xfrm>
                <a:off x="608719" y="-11"/>
                <a:ext cx="606220" cy="322577"/>
              </a:xfrm>
              <a:custGeom>
                <a:avLst/>
                <a:gdLst/>
                <a:ahLst/>
                <a:cxnLst/>
                <a:rect l="l" t="t" r="r" b="b"/>
                <a:pathLst>
                  <a:path w="20372" h="10046" extrusionOk="0">
                    <a:moveTo>
                      <a:pt x="1" y="0"/>
                    </a:moveTo>
                    <a:lnTo>
                      <a:pt x="1" y="10046"/>
                    </a:lnTo>
                    <a:lnTo>
                      <a:pt x="20372"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5"/>
              <p:cNvSpPr/>
              <p:nvPr/>
            </p:nvSpPr>
            <p:spPr>
              <a:xfrm>
                <a:off x="1822766" y="-11"/>
                <a:ext cx="607856" cy="322577"/>
              </a:xfrm>
              <a:custGeom>
                <a:avLst/>
                <a:gdLst/>
                <a:ahLst/>
                <a:cxnLst/>
                <a:rect l="l" t="t" r="r" b="b"/>
                <a:pathLst>
                  <a:path w="20427" h="10046" extrusionOk="0">
                    <a:moveTo>
                      <a:pt x="0" y="0"/>
                    </a:moveTo>
                    <a:lnTo>
                      <a:pt x="0" y="10046"/>
                    </a:lnTo>
                    <a:lnTo>
                      <a:pt x="20427" y="0"/>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5"/>
              <p:cNvSpPr/>
              <p:nvPr/>
            </p:nvSpPr>
            <p:spPr>
              <a:xfrm>
                <a:off x="892" y="322534"/>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11E64">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5"/>
              <p:cNvSpPr/>
              <p:nvPr/>
            </p:nvSpPr>
            <p:spPr>
              <a:xfrm>
                <a:off x="892" y="965890"/>
                <a:ext cx="607856" cy="643388"/>
              </a:xfrm>
              <a:custGeom>
                <a:avLst/>
                <a:gdLst/>
                <a:ahLst/>
                <a:cxnLst/>
                <a:rect l="l" t="t" r="r" b="b"/>
                <a:pathLst>
                  <a:path w="20427" h="20037" extrusionOk="0">
                    <a:moveTo>
                      <a:pt x="20427" y="1"/>
                    </a:moveTo>
                    <a:lnTo>
                      <a:pt x="0" y="9991"/>
                    </a:lnTo>
                    <a:lnTo>
                      <a:pt x="20427" y="20037"/>
                    </a:lnTo>
                    <a:lnTo>
                      <a:pt x="20427" y="1"/>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5"/>
              <p:cNvSpPr/>
              <p:nvPr userDrawn="1"/>
            </p:nvSpPr>
            <p:spPr>
              <a:xfrm>
                <a:off x="608719" y="1286669"/>
                <a:ext cx="606220" cy="643388"/>
              </a:xfrm>
              <a:custGeom>
                <a:avLst/>
                <a:gdLst/>
                <a:ahLst/>
                <a:cxnLst/>
                <a:rect l="l" t="t" r="r" b="b"/>
                <a:pathLst>
                  <a:path w="20372" h="20037" extrusionOk="0">
                    <a:moveTo>
                      <a:pt x="20372" y="1"/>
                    </a:moveTo>
                    <a:lnTo>
                      <a:pt x="1" y="10047"/>
                    </a:lnTo>
                    <a:lnTo>
                      <a:pt x="20372" y="20037"/>
                    </a:lnTo>
                    <a:lnTo>
                      <a:pt x="20372" y="1"/>
                    </a:lnTo>
                    <a:close/>
                  </a:path>
                </a:pathLst>
              </a:custGeom>
              <a:solidFill>
                <a:srgbClr val="14008E">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5"/>
              <p:cNvSpPr/>
              <p:nvPr/>
            </p:nvSpPr>
            <p:spPr>
              <a:xfrm>
                <a:off x="892" y="1609246"/>
                <a:ext cx="607856" cy="643388"/>
              </a:xfrm>
              <a:custGeom>
                <a:avLst/>
                <a:gdLst/>
                <a:ahLst/>
                <a:cxnLst/>
                <a:rect l="l" t="t" r="r" b="b"/>
                <a:pathLst>
                  <a:path w="20427" h="20037" extrusionOk="0">
                    <a:moveTo>
                      <a:pt x="20427" y="1"/>
                    </a:moveTo>
                    <a:lnTo>
                      <a:pt x="0" y="9991"/>
                    </a:lnTo>
                    <a:lnTo>
                      <a:pt x="20427" y="20036"/>
                    </a:lnTo>
                    <a:lnTo>
                      <a:pt x="20427" y="1"/>
                    </a:lnTo>
                    <a:close/>
                  </a:path>
                </a:pathLst>
              </a:custGeom>
              <a:solidFill>
                <a:srgbClr val="14008E">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5"/>
              <p:cNvSpPr/>
              <p:nvPr/>
            </p:nvSpPr>
            <p:spPr>
              <a:xfrm>
                <a:off x="892" y="-11"/>
                <a:ext cx="607856" cy="322577"/>
              </a:xfrm>
              <a:custGeom>
                <a:avLst/>
                <a:gdLst/>
                <a:ahLst/>
                <a:cxnLst/>
                <a:rect l="l" t="t" r="r" b="b"/>
                <a:pathLst>
                  <a:path w="20427" h="10046" extrusionOk="0">
                    <a:moveTo>
                      <a:pt x="0" y="0"/>
                    </a:moveTo>
                    <a:lnTo>
                      <a:pt x="20427" y="10046"/>
                    </a:lnTo>
                    <a:lnTo>
                      <a:pt x="20427"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5"/>
              <p:cNvSpPr/>
              <p:nvPr/>
            </p:nvSpPr>
            <p:spPr>
              <a:xfrm>
                <a:off x="609600" y="-11"/>
                <a:ext cx="606220" cy="643356"/>
              </a:xfrm>
              <a:custGeom>
                <a:avLst/>
                <a:gdLst/>
                <a:ahLst/>
                <a:cxnLst/>
                <a:rect l="l" t="t" r="r" b="b"/>
                <a:pathLst>
                  <a:path w="20372" h="20036" extrusionOk="0">
                    <a:moveTo>
                      <a:pt x="20372" y="0"/>
                    </a:moveTo>
                    <a:lnTo>
                      <a:pt x="1" y="10046"/>
                    </a:lnTo>
                    <a:lnTo>
                      <a:pt x="20372" y="20036"/>
                    </a:lnTo>
                    <a:lnTo>
                      <a:pt x="20372" y="0"/>
                    </a:lnTo>
                    <a:close/>
                  </a:path>
                </a:pathLst>
              </a:custGeom>
              <a:solidFill>
                <a:srgbClr val="E11E64">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5"/>
              <p:cNvSpPr/>
              <p:nvPr/>
            </p:nvSpPr>
            <p:spPr>
              <a:xfrm>
                <a:off x="1214909" y="-11"/>
                <a:ext cx="607886" cy="322577"/>
              </a:xfrm>
              <a:custGeom>
                <a:avLst/>
                <a:gdLst/>
                <a:ahLst/>
                <a:cxnLst/>
                <a:rect l="l" t="t" r="r" b="b"/>
                <a:pathLst>
                  <a:path w="20428" h="10046" extrusionOk="0">
                    <a:moveTo>
                      <a:pt x="1" y="0"/>
                    </a:moveTo>
                    <a:lnTo>
                      <a:pt x="20427" y="10046"/>
                    </a:lnTo>
                    <a:lnTo>
                      <a:pt x="20427" y="0"/>
                    </a:lnTo>
                    <a:close/>
                  </a:path>
                </a:pathLst>
              </a:custGeom>
              <a:solidFill>
                <a:srgbClr val="14008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5" name="Google Shape;208;p5"/>
            <p:cNvSpPr/>
            <p:nvPr userDrawn="1"/>
          </p:nvSpPr>
          <p:spPr>
            <a:xfrm>
              <a:off x="1222580" y="-19050"/>
              <a:ext cx="606220" cy="643388"/>
            </a:xfrm>
            <a:custGeom>
              <a:avLst/>
              <a:gdLst/>
              <a:ahLst/>
              <a:cxnLst/>
              <a:rect l="l" t="t" r="r" b="b"/>
              <a:pathLst>
                <a:path w="20372" h="20037" extrusionOk="0">
                  <a:moveTo>
                    <a:pt x="0" y="0"/>
                  </a:moveTo>
                  <a:lnTo>
                    <a:pt x="0" y="20036"/>
                  </a:lnTo>
                  <a:lnTo>
                    <a:pt x="20371" y="10046"/>
                  </a:lnTo>
                  <a:lnTo>
                    <a:pt x="0" y="0"/>
                  </a:lnTo>
                  <a:close/>
                </a:path>
              </a:pathLst>
            </a:custGeom>
            <a:solidFill>
              <a:srgbClr val="14008E">
                <a:alpha val="25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 name="TextBox 36"/>
          <p:cNvSpPr txBox="1"/>
          <p:nvPr userDrawn="1"/>
        </p:nvSpPr>
        <p:spPr>
          <a:xfrm>
            <a:off x="642910" y="4477422"/>
            <a:ext cx="5286412" cy="523220"/>
          </a:xfrm>
          <a:prstGeom prst="rect">
            <a:avLst/>
          </a:prstGeom>
          <a:noFill/>
        </p:spPr>
        <p:txBody>
          <a:bodyPr wrap="square" rtlCol="0">
            <a:spAutoFit/>
          </a:bodyPr>
          <a:lstStyle/>
          <a:p>
            <a:r>
              <a:rPr lang="en-IN" i="1" dirty="0"/>
              <a:t>__________________________________________________</a:t>
            </a:r>
          </a:p>
          <a:p>
            <a:r>
              <a:rPr lang="en-IN" i="1" dirty="0"/>
              <a:t>Margin</a:t>
            </a:r>
            <a:r>
              <a:rPr lang="en-IN" i="1" baseline="0" dirty="0"/>
              <a:t> collection and Pledge of securities for margin collection</a:t>
            </a:r>
            <a:endParaRPr lang="en-US" i="1" dirty="0"/>
          </a:p>
        </p:txBody>
      </p:sp>
      <p:pic>
        <p:nvPicPr>
          <p:cNvPr id="39" name="Picture 38" descr="D:\Drive\Profile\Logo\SecMark Ltd Co Logo\SecMark Logo.png"/>
          <p:cNvPicPr>
            <a:picLocks noChangeAspect="1"/>
          </p:cNvPicPr>
          <p:nvPr userDrawn="1"/>
        </p:nvPicPr>
        <p:blipFill>
          <a:blip r:embed="rId2"/>
          <a:srcRect/>
          <a:stretch>
            <a:fillRect/>
          </a:stretch>
        </p:blipFill>
        <p:spPr bwMode="auto">
          <a:xfrm>
            <a:off x="7377882" y="140610"/>
            <a:ext cx="1623274" cy="288000"/>
          </a:xfrm>
          <a:prstGeom prst="rect">
            <a:avLst/>
          </a:prstGeom>
          <a:noFill/>
          <a:ln w="9525">
            <a:noFill/>
            <a:miter lim="800000"/>
            <a:headEnd/>
            <a:tailEnd/>
          </a:ln>
        </p:spPr>
      </p:pic>
      <p:pic>
        <p:nvPicPr>
          <p:cNvPr id="41" name="Picture 2" descr="ANMI"/>
          <p:cNvPicPr>
            <a:picLocks noChangeAspect="1" noChangeArrowheads="1"/>
          </p:cNvPicPr>
          <p:nvPr userDrawn="1"/>
        </p:nvPicPr>
        <p:blipFill>
          <a:blip r:embed="rId3"/>
          <a:srcRect/>
          <a:stretch>
            <a:fillRect/>
          </a:stretch>
        </p:blipFill>
        <p:spPr bwMode="auto">
          <a:xfrm>
            <a:off x="6500826" y="4714890"/>
            <a:ext cx="742955" cy="285752"/>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bg1">
            <a:alpha val="1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20025" y="866525"/>
            <a:ext cx="6455700" cy="668100"/>
          </a:xfrm>
          <a:prstGeom prst="rect">
            <a:avLst/>
          </a:prstGeom>
          <a:noFill/>
          <a:ln>
            <a:noFill/>
          </a:ln>
        </p:spPr>
        <p:txBody>
          <a:bodyPr spcFirstLastPara="1" wrap="square" lIns="91425" tIns="91425" rIns="91425" bIns="91425" anchor="b" anchorCtr="0"/>
          <a:lstStyle>
            <a:lvl1pPr lvl="0">
              <a:spcBef>
                <a:spcPts val="0"/>
              </a:spcBef>
              <a:spcAft>
                <a:spcPts val="0"/>
              </a:spcAft>
              <a:buClr>
                <a:srgbClr val="222222"/>
              </a:buClr>
              <a:buSzPts val="2400"/>
              <a:buFont typeface="Montserrat"/>
              <a:buNone/>
              <a:defRPr sz="2400" b="1">
                <a:solidFill>
                  <a:srgbClr val="222222"/>
                </a:solidFill>
                <a:latin typeface="Montserrat"/>
                <a:ea typeface="Montserrat"/>
                <a:cs typeface="Montserrat"/>
                <a:sym typeface="Montserrat"/>
              </a:defRPr>
            </a:lvl1pPr>
            <a:lvl2pPr lvl="1">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2pPr>
            <a:lvl3pPr lvl="2">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3pPr>
            <a:lvl4pPr lvl="3">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4pPr>
            <a:lvl5pPr lvl="4">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5pPr>
            <a:lvl6pPr lvl="5">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6pPr>
            <a:lvl7pPr lvl="6">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7pPr>
            <a:lvl8pPr lvl="7">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8pPr>
            <a:lvl9pPr lvl="8">
              <a:spcBef>
                <a:spcPts val="0"/>
              </a:spcBef>
              <a:spcAft>
                <a:spcPts val="0"/>
              </a:spcAft>
              <a:buClr>
                <a:srgbClr val="222222"/>
              </a:buClr>
              <a:buSzPts val="2400"/>
              <a:buFont typeface="Montserrat ExtraBold"/>
              <a:buNone/>
              <a:defRPr sz="2400">
                <a:solidFill>
                  <a:srgbClr val="222222"/>
                </a:solidFill>
                <a:latin typeface="Montserrat ExtraBold"/>
                <a:ea typeface="Montserrat ExtraBold"/>
                <a:cs typeface="Montserrat ExtraBold"/>
                <a:sym typeface="Montserrat ExtraBold"/>
              </a:defRPr>
            </a:lvl9pPr>
          </a:lstStyle>
          <a:p>
            <a:endParaRPr/>
          </a:p>
        </p:txBody>
      </p:sp>
      <p:sp>
        <p:nvSpPr>
          <p:cNvPr id="7" name="Google Shape;7;p1"/>
          <p:cNvSpPr txBox="1">
            <a:spLocks noGrp="1"/>
          </p:cNvSpPr>
          <p:nvPr>
            <p:ph type="body" idx="1"/>
          </p:nvPr>
        </p:nvSpPr>
        <p:spPr>
          <a:xfrm>
            <a:off x="1320025" y="1613274"/>
            <a:ext cx="6455700" cy="2902500"/>
          </a:xfrm>
          <a:prstGeom prst="rect">
            <a:avLst/>
          </a:prstGeom>
          <a:noFill/>
          <a:ln>
            <a:noFill/>
          </a:ln>
        </p:spPr>
        <p:txBody>
          <a:bodyPr spcFirstLastPara="1" wrap="square" lIns="91425" tIns="91425" rIns="91425" bIns="91425" anchor="t" anchorCtr="0"/>
          <a:lstStyle>
            <a:lvl1pPr marL="457200" lvl="0" indent="-368300">
              <a:spcBef>
                <a:spcPts val="60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1pPr>
            <a:lvl2pPr marL="914400" lvl="1" indent="-3683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2pPr>
            <a:lvl3pPr marL="1371600" lvl="2" indent="-3683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3pPr>
            <a:lvl4pPr marL="1828800" lvl="3" indent="-368300">
              <a:spcBef>
                <a:spcPts val="0"/>
              </a:spcBef>
              <a:spcAft>
                <a:spcPts val="0"/>
              </a:spcAft>
              <a:buClr>
                <a:srgbClr val="FFC800"/>
              </a:buClr>
              <a:buSzPts val="2200"/>
              <a:buFont typeface="Montserrat Light"/>
              <a:buChar char="◂"/>
              <a:defRPr sz="2200">
                <a:solidFill>
                  <a:srgbClr val="434343"/>
                </a:solidFill>
                <a:latin typeface="Montserrat Light"/>
                <a:ea typeface="Montserrat Light"/>
                <a:cs typeface="Montserrat Light"/>
                <a:sym typeface="Montserrat Light"/>
              </a:defRPr>
            </a:lvl4pPr>
            <a:lvl5pPr marL="2286000" lvl="4" indent="-3683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5pPr>
            <a:lvl6pPr marL="2743200" lvl="5" indent="-3683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6pPr>
            <a:lvl7pPr marL="3200400" lvl="6" indent="-3683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7pPr>
            <a:lvl8pPr marL="3657600" lvl="7" indent="-3683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8pPr>
            <a:lvl9pPr marL="4114800" lvl="8" indent="-368300">
              <a:spcBef>
                <a:spcPts val="0"/>
              </a:spcBef>
              <a:spcAft>
                <a:spcPts val="0"/>
              </a:spcAft>
              <a:buClr>
                <a:srgbClr val="434343"/>
              </a:buClr>
              <a:buSzPts val="2200"/>
              <a:buFont typeface="Montserrat Light"/>
              <a:buChar char="■"/>
              <a:defRPr sz="2200">
                <a:solidFill>
                  <a:srgbClr val="434343"/>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ctr" anchorCtr="0">
            <a:noAutofit/>
          </a:bodyPr>
          <a:lstStyle>
            <a:lvl1pPr lvl="0" algn="r">
              <a:buNone/>
              <a:defRPr sz="1300" b="1">
                <a:solidFill>
                  <a:schemeClr val="lt1"/>
                </a:solidFill>
                <a:latin typeface="Montserrat"/>
                <a:ea typeface="Montserrat"/>
                <a:cs typeface="Montserrat"/>
                <a:sym typeface="Montserrat"/>
              </a:defRPr>
            </a:lvl1pPr>
            <a:lvl2pPr lvl="1" algn="r">
              <a:buNone/>
              <a:defRPr sz="1300" b="1">
                <a:solidFill>
                  <a:schemeClr val="lt1"/>
                </a:solidFill>
                <a:latin typeface="Montserrat"/>
                <a:ea typeface="Montserrat"/>
                <a:cs typeface="Montserrat"/>
                <a:sym typeface="Montserrat"/>
              </a:defRPr>
            </a:lvl2pPr>
            <a:lvl3pPr lvl="2" algn="r">
              <a:buNone/>
              <a:defRPr sz="1300" b="1">
                <a:solidFill>
                  <a:schemeClr val="lt1"/>
                </a:solidFill>
                <a:latin typeface="Montserrat"/>
                <a:ea typeface="Montserrat"/>
                <a:cs typeface="Montserrat"/>
                <a:sym typeface="Montserrat"/>
              </a:defRPr>
            </a:lvl3pPr>
            <a:lvl4pPr lvl="3" algn="r">
              <a:buNone/>
              <a:defRPr sz="1300" b="1">
                <a:solidFill>
                  <a:schemeClr val="lt1"/>
                </a:solidFill>
                <a:latin typeface="Montserrat"/>
                <a:ea typeface="Montserrat"/>
                <a:cs typeface="Montserrat"/>
                <a:sym typeface="Montserrat"/>
              </a:defRPr>
            </a:lvl4pPr>
            <a:lvl5pPr lvl="4" algn="r">
              <a:buNone/>
              <a:defRPr sz="1300" b="1">
                <a:solidFill>
                  <a:schemeClr val="lt1"/>
                </a:solidFill>
                <a:latin typeface="Montserrat"/>
                <a:ea typeface="Montserrat"/>
                <a:cs typeface="Montserrat"/>
                <a:sym typeface="Montserrat"/>
              </a:defRPr>
            </a:lvl5pPr>
            <a:lvl6pPr lvl="5" algn="r">
              <a:buNone/>
              <a:defRPr sz="1300" b="1">
                <a:solidFill>
                  <a:schemeClr val="lt1"/>
                </a:solidFill>
                <a:latin typeface="Montserrat"/>
                <a:ea typeface="Montserrat"/>
                <a:cs typeface="Montserrat"/>
                <a:sym typeface="Montserrat"/>
              </a:defRPr>
            </a:lvl6pPr>
            <a:lvl7pPr lvl="6" algn="r">
              <a:buNone/>
              <a:defRPr sz="1300" b="1">
                <a:solidFill>
                  <a:schemeClr val="lt1"/>
                </a:solidFill>
                <a:latin typeface="Montserrat"/>
                <a:ea typeface="Montserrat"/>
                <a:cs typeface="Montserrat"/>
                <a:sym typeface="Montserrat"/>
              </a:defRPr>
            </a:lvl7pPr>
            <a:lvl8pPr lvl="7" algn="r">
              <a:buNone/>
              <a:defRPr sz="1300" b="1">
                <a:solidFill>
                  <a:schemeClr val="lt1"/>
                </a:solidFill>
                <a:latin typeface="Montserrat"/>
                <a:ea typeface="Montserrat"/>
                <a:cs typeface="Montserrat"/>
                <a:sym typeface="Montserrat"/>
              </a:defRPr>
            </a:lvl8pPr>
            <a:lvl9pPr lvl="8" algn="r">
              <a:buNone/>
              <a:defRPr sz="1300" b="1">
                <a:solidFill>
                  <a:schemeClr val="lt1"/>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pPr marL="0" lvl="0" indent="0" algn="r" rtl="0">
                <a:spcBef>
                  <a:spcPts val="0"/>
                </a:spcBef>
                <a:spcAft>
                  <a:spcPts val="0"/>
                </a:spcAft>
                <a:buNone/>
              </a:pPr>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14"/>
          <p:cNvSpPr txBox="1">
            <a:spLocks noGrp="1"/>
          </p:cNvSpPr>
          <p:nvPr>
            <p:ph type="ctrTitle"/>
          </p:nvPr>
        </p:nvSpPr>
        <p:spPr>
          <a:xfrm>
            <a:off x="381000" y="1123950"/>
            <a:ext cx="5486400" cy="838200"/>
          </a:xfrm>
          <a:prstGeom prst="rect">
            <a:avLst/>
          </a:prstGeom>
        </p:spPr>
        <p:txBody>
          <a:bodyPr spcFirstLastPara="1" wrap="square" lIns="91425" tIns="91425" rIns="91425" bIns="91425" anchor="ctr" anchorCtr="0">
            <a:noAutofit/>
          </a:bodyPr>
          <a:lstStyle/>
          <a:p>
            <a:pPr lvl="0"/>
            <a:r>
              <a:rPr lang="en-IN" sz="2400" dirty="0"/>
              <a:t>FAQs on Pledge mechanism</a:t>
            </a:r>
            <a:endParaRPr sz="2400" dirty="0"/>
          </a:p>
        </p:txBody>
      </p:sp>
      <p:sp>
        <p:nvSpPr>
          <p:cNvPr id="3" name="TextBox 2"/>
          <p:cNvSpPr txBox="1"/>
          <p:nvPr/>
        </p:nvSpPr>
        <p:spPr>
          <a:xfrm>
            <a:off x="762000" y="3181350"/>
            <a:ext cx="4724400" cy="615553"/>
          </a:xfrm>
          <a:prstGeom prst="rect">
            <a:avLst/>
          </a:prstGeom>
          <a:noFill/>
        </p:spPr>
        <p:txBody>
          <a:bodyPr wrap="square" rtlCol="0">
            <a:spAutoFit/>
          </a:bodyPr>
          <a:lstStyle/>
          <a:p>
            <a:endParaRPr lang="en-US" sz="1800" dirty="0">
              <a:latin typeface="Montserrat" charset="0"/>
            </a:endParaRPr>
          </a:p>
          <a:p>
            <a:pPr lvl="1" algn="r"/>
            <a:r>
              <a:rPr lang="en-US" sz="1600" b="1">
                <a:latin typeface="Montserrat" charset="0"/>
              </a:rPr>
              <a:t>September </a:t>
            </a:r>
            <a:r>
              <a:rPr lang="en-US" sz="1600" b="1" dirty="0">
                <a:latin typeface="Montserrat" charset="0"/>
              </a:rPr>
              <a:t>2, 2020</a:t>
            </a:r>
            <a:endParaRPr lang="en-IN" sz="1800" b="1" dirty="0">
              <a:latin typeface="Montserrat" charset="0"/>
            </a:endParaRPr>
          </a:p>
        </p:txBody>
      </p:sp>
      <p:sp>
        <p:nvSpPr>
          <p:cNvPr id="5" name="TextBox 4"/>
          <p:cNvSpPr txBox="1"/>
          <p:nvPr/>
        </p:nvSpPr>
        <p:spPr>
          <a:xfrm>
            <a:off x="2057400" y="4171950"/>
            <a:ext cx="2895600" cy="523220"/>
          </a:xfrm>
          <a:prstGeom prst="rect">
            <a:avLst/>
          </a:prstGeom>
          <a:noFill/>
        </p:spPr>
        <p:txBody>
          <a:bodyPr wrap="square" rtlCol="0">
            <a:spAutoFit/>
          </a:bodyPr>
          <a:lstStyle/>
          <a:p>
            <a:r>
              <a:rPr lang="en-IN" dirty="0">
                <a:latin typeface="Montserrat" charset="0"/>
              </a:rPr>
              <a:t>Consulting, Technology, Outsourcing</a:t>
            </a:r>
            <a:endParaRPr lang="en-US" dirty="0">
              <a:latin typeface="Montserrat" charset="0"/>
            </a:endParaRPr>
          </a:p>
        </p:txBody>
      </p:sp>
      <p:pic>
        <p:nvPicPr>
          <p:cNvPr id="51202" name="Picture 2" descr="ANMI"/>
          <p:cNvPicPr>
            <a:picLocks noChangeAspect="1" noChangeArrowheads="1"/>
          </p:cNvPicPr>
          <p:nvPr/>
        </p:nvPicPr>
        <p:blipFill>
          <a:blip r:embed="rId3"/>
          <a:srcRect/>
          <a:stretch>
            <a:fillRect/>
          </a:stretch>
        </p:blipFill>
        <p:spPr bwMode="auto">
          <a:xfrm>
            <a:off x="1071538" y="1956284"/>
            <a:ext cx="3643338" cy="1401284"/>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a:t>
            </a:r>
            <a:endParaRPr lang="en-US" dirty="0"/>
          </a:p>
        </p:txBody>
      </p:sp>
      <p:sp>
        <p:nvSpPr>
          <p:cNvPr id="3" name="Text Placeholder 2"/>
          <p:cNvSpPr>
            <a:spLocks noGrp="1"/>
          </p:cNvSpPr>
          <p:nvPr>
            <p:ph type="body" idx="1"/>
          </p:nvPr>
        </p:nvSpPr>
        <p:spPr>
          <a:xfrm>
            <a:off x="609600" y="771550"/>
            <a:ext cx="7924800" cy="3888432"/>
          </a:xfrm>
        </p:spPr>
        <p:txBody>
          <a:bodyPr/>
          <a:lstStyle/>
          <a:p>
            <a:pPr algn="just"/>
            <a:r>
              <a:rPr lang="en-IN" sz="1550" dirty="0"/>
              <a:t>I am a </a:t>
            </a:r>
            <a:r>
              <a:rPr lang="en-US" sz="1550" dirty="0"/>
              <a:t>TCM in Capital Market segment and TM in F&amp;O segment, so how many </a:t>
            </a:r>
            <a:r>
              <a:rPr lang="en-IN" sz="1550" dirty="0"/>
              <a:t>“</a:t>
            </a:r>
            <a:r>
              <a:rPr lang="en-US" sz="1550" dirty="0"/>
              <a:t>Client Securities Margin Pledge Account” accounts should I maintain?</a:t>
            </a:r>
            <a:endParaRPr lang="en-IN" sz="1550" dirty="0"/>
          </a:p>
          <a:p>
            <a:pPr algn="just"/>
            <a:r>
              <a:rPr lang="en-IN" sz="1550" dirty="0"/>
              <a:t>I am a TM SCM with one exchange and only a TM for another Exchange. How many “</a:t>
            </a:r>
            <a:r>
              <a:rPr lang="en-US" sz="1550" dirty="0"/>
              <a:t>Client Securities Margin Pledge Account” should I maintain?</a:t>
            </a:r>
          </a:p>
          <a:p>
            <a:pPr algn="just"/>
            <a:r>
              <a:rPr lang="en-IN" sz="1550" i="1" dirty="0">
                <a:solidFill>
                  <a:srgbClr val="FF0000"/>
                </a:solidFill>
              </a:rPr>
              <a:t>Answer - Only one account is required to be opened</a:t>
            </a:r>
          </a:p>
          <a:p>
            <a:pPr algn="just"/>
            <a:r>
              <a:rPr lang="en-IN" sz="1550" dirty="0"/>
              <a:t>If I have one account, can I release the shares pledged with CM (as a TM) and give it to another Exchange (As a CM) or vice versa? </a:t>
            </a:r>
            <a:endParaRPr lang="en-IN" sz="1550" b="1" dirty="0">
              <a:solidFill>
                <a:srgbClr val="FF0000"/>
              </a:solidFill>
            </a:endParaRPr>
          </a:p>
          <a:p>
            <a:pPr algn="just"/>
            <a:r>
              <a:rPr lang="en-IN" sz="1550" i="1" dirty="0">
                <a:solidFill>
                  <a:srgbClr val="FF0000"/>
                </a:solidFill>
              </a:rPr>
              <a:t>Answer - Yes</a:t>
            </a:r>
          </a:p>
          <a:p>
            <a:pPr algn="just"/>
            <a:r>
              <a:rPr lang="en-IN" sz="1550" dirty="0"/>
              <a:t>In case of multiple accounts how do I move the securities from one Exchange to another Exchange? </a:t>
            </a:r>
            <a:endParaRPr lang="en-IN" sz="1550" b="1" dirty="0">
              <a:solidFill>
                <a:srgbClr val="FF0000"/>
              </a:solidFill>
            </a:endParaRPr>
          </a:p>
          <a:p>
            <a:pPr algn="just"/>
            <a:r>
              <a:rPr lang="en-IN" sz="1550" i="1" dirty="0">
                <a:solidFill>
                  <a:srgbClr val="FF0000"/>
                </a:solidFill>
              </a:rPr>
              <a:t>Answer - By releasing the pledge where it is currently pledged and re-pledging in </a:t>
            </a:r>
            <a:r>
              <a:rPr lang="en-IN" sz="1550" i="1" dirty="0" err="1">
                <a:solidFill>
                  <a:srgbClr val="FF0000"/>
                </a:solidFill>
              </a:rPr>
              <a:t>favor</a:t>
            </a:r>
            <a:r>
              <a:rPr lang="en-IN" sz="1550" i="1" dirty="0">
                <a:solidFill>
                  <a:srgbClr val="FF0000"/>
                </a:solidFill>
              </a:rPr>
              <a:t> of respective Clearing Corporation/Exchange</a:t>
            </a:r>
            <a:endParaRPr lang="en-US" sz="155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a:t>
            </a:fld>
            <a:endParaRPr lang="e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a:t>
            </a:r>
            <a:endParaRPr lang="en-US" dirty="0"/>
          </a:p>
        </p:txBody>
      </p:sp>
      <p:sp>
        <p:nvSpPr>
          <p:cNvPr id="3" name="Text Placeholder 2"/>
          <p:cNvSpPr>
            <a:spLocks noGrp="1"/>
          </p:cNvSpPr>
          <p:nvPr>
            <p:ph type="body" idx="1"/>
          </p:nvPr>
        </p:nvSpPr>
        <p:spPr/>
        <p:txBody>
          <a:bodyPr/>
          <a:lstStyle/>
          <a:p>
            <a:pPr algn="just"/>
            <a:r>
              <a:rPr lang="en-IN" sz="1800" dirty="0"/>
              <a:t>I am a TM CM clearing for other TMs also. How many “</a:t>
            </a:r>
            <a:r>
              <a:rPr lang="en-US" sz="1800" dirty="0"/>
              <a:t>Client Securities Margin Pledge Account” should I maintain?</a:t>
            </a:r>
          </a:p>
          <a:p>
            <a:pPr algn="just"/>
            <a:r>
              <a:rPr lang="en-IN" sz="1800" dirty="0"/>
              <a:t>Can the securities of all my clients and all TMs for whom I clear be maintained in the form of pledge and repledge in one account?</a:t>
            </a:r>
          </a:p>
          <a:p>
            <a:pPr algn="just"/>
            <a:endParaRPr lang="en-IN" sz="1800" dirty="0"/>
          </a:p>
          <a:p>
            <a:pPr algn="just"/>
            <a:r>
              <a:rPr lang="en-IN" sz="1800" i="1" dirty="0">
                <a:solidFill>
                  <a:srgbClr val="FF0000"/>
                </a:solidFill>
              </a:rPr>
              <a:t>Answer:</a:t>
            </a:r>
          </a:p>
          <a:p>
            <a:pPr algn="just"/>
            <a:r>
              <a:rPr lang="en-IN" sz="1800" i="1" dirty="0">
                <a:solidFill>
                  <a:srgbClr val="FF0000"/>
                </a:solidFill>
              </a:rPr>
              <a:t>Yes - securities of all clients and all TMs for whom you clear can be maintained in the form of pledge and re-pledge in one account</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3</a:t>
            </a:fld>
            <a:endParaRPr lang="e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3</a:t>
            </a:r>
            <a:endParaRPr lang="en-US" dirty="0"/>
          </a:p>
        </p:txBody>
      </p:sp>
      <p:sp>
        <p:nvSpPr>
          <p:cNvPr id="3" name="Text Placeholder 2"/>
          <p:cNvSpPr>
            <a:spLocks noGrp="1"/>
          </p:cNvSpPr>
          <p:nvPr>
            <p:ph type="body" idx="1"/>
          </p:nvPr>
        </p:nvSpPr>
        <p:spPr/>
        <p:txBody>
          <a:bodyPr/>
          <a:lstStyle/>
          <a:p>
            <a:pPr algn="just"/>
            <a:r>
              <a:rPr lang="en-IN" sz="1800" dirty="0"/>
              <a:t>I am a SCM doing proprietary trading. I have currently pledged my own shares with NCL.</a:t>
            </a:r>
          </a:p>
          <a:p>
            <a:pPr algn="just"/>
            <a:r>
              <a:rPr lang="en-IN" sz="1800" dirty="0"/>
              <a:t>How do I pledge my own proprietary shares in favour of NCL? The question is raised as the nomenclature of the account used for pledge is </a:t>
            </a:r>
            <a:r>
              <a:rPr lang="en-US" sz="1800" dirty="0"/>
              <a:t>“Client Securities Margin Pledge Account”. Can I pledge my proprietary shares through the same “Client Securities Margin Pledge Account” or do I have to open another account which may have a nomenclature like “Own Securities Margin Pledge Account”</a:t>
            </a:r>
          </a:p>
          <a:p>
            <a:pPr algn="just"/>
            <a:r>
              <a:rPr lang="en-IN" sz="1800" i="1" dirty="0">
                <a:solidFill>
                  <a:srgbClr val="FF0000"/>
                </a:solidFill>
              </a:rPr>
              <a:t>Answer – You can directly pledge your proprietary shares with NCL.</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4</a:t>
            </a:fld>
            <a:endParaRPr lang="e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4</a:t>
            </a:r>
            <a:endParaRPr lang="en-US" dirty="0"/>
          </a:p>
        </p:txBody>
      </p:sp>
      <p:sp>
        <p:nvSpPr>
          <p:cNvPr id="3" name="Text Placeholder 2"/>
          <p:cNvSpPr>
            <a:spLocks noGrp="1"/>
          </p:cNvSpPr>
          <p:nvPr>
            <p:ph type="body" idx="1"/>
          </p:nvPr>
        </p:nvSpPr>
        <p:spPr/>
        <p:txBody>
          <a:bodyPr/>
          <a:lstStyle/>
          <a:p>
            <a:pPr algn="just"/>
            <a:r>
              <a:rPr lang="en-IN" sz="1800" dirty="0"/>
              <a:t>The current POA given by the client bestows an authority upon me to transfer the securities from clients BO account to my BO accounts for margin / pay-in obligations. Can the same POA be extended by way of an addendum to bestow powers upon me to mark a pledge/re-pledge of securities?</a:t>
            </a:r>
          </a:p>
          <a:p>
            <a:endParaRPr lang="en-IN" dirty="0"/>
          </a:p>
          <a:p>
            <a:r>
              <a:rPr lang="en-IN" i="1" dirty="0">
                <a:solidFill>
                  <a:srgbClr val="FF0000"/>
                </a:solidFill>
              </a:rPr>
              <a:t>Answer:</a:t>
            </a:r>
          </a:p>
          <a:p>
            <a:pPr algn="just"/>
            <a:r>
              <a:rPr lang="en-IN" sz="1800" i="1" dirty="0">
                <a:solidFill>
                  <a:srgbClr val="FF0000"/>
                </a:solidFill>
              </a:rPr>
              <a:t>Yes. Addendum can be sent to clients removing the clause containing ‘transfer of shares for margin’ and ‘transfer of shares to client collateral account’ and including ‘pledge/re-pledge of securities’ for margin purpose.</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5</a:t>
            </a:fld>
            <a:endParaRPr lang="e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5</a:t>
            </a:r>
            <a:endParaRPr lang="en-US" dirty="0"/>
          </a:p>
        </p:txBody>
      </p:sp>
      <p:sp>
        <p:nvSpPr>
          <p:cNvPr id="3" name="Text Placeholder 2"/>
          <p:cNvSpPr>
            <a:spLocks noGrp="1"/>
          </p:cNvSpPr>
          <p:nvPr>
            <p:ph type="body" idx="1"/>
          </p:nvPr>
        </p:nvSpPr>
        <p:spPr/>
        <p:txBody>
          <a:bodyPr/>
          <a:lstStyle/>
          <a:p>
            <a:pPr algn="just"/>
            <a:r>
              <a:rPr lang="en-IN" sz="1800" dirty="0"/>
              <a:t>How does the confirmation mechanism of Pledge / Re-pledge work when the client does not have an email id and mobile number?</a:t>
            </a:r>
          </a:p>
          <a:p>
            <a:pPr algn="just"/>
            <a:r>
              <a:rPr lang="en-IN" sz="1800" dirty="0"/>
              <a:t>It there a completely physical mechanism where pledge request form can be relied upon for such transfer?</a:t>
            </a:r>
          </a:p>
          <a:p>
            <a:pPr algn="just"/>
            <a:endParaRPr lang="en-IN" b="1" dirty="0">
              <a:solidFill>
                <a:srgbClr val="FF0000"/>
              </a:solidFill>
            </a:endParaRPr>
          </a:p>
          <a:p>
            <a:pPr algn="just"/>
            <a:r>
              <a:rPr lang="en-IN" i="1" dirty="0">
                <a:solidFill>
                  <a:srgbClr val="FF0000"/>
                </a:solidFill>
              </a:rPr>
              <a:t>Answer:</a:t>
            </a:r>
          </a:p>
          <a:p>
            <a:pPr algn="just"/>
            <a:r>
              <a:rPr lang="en-IN" sz="1800" i="1" dirty="0">
                <a:solidFill>
                  <a:srgbClr val="FF0000"/>
                </a:solidFill>
              </a:rPr>
              <a:t>Email id and mobile number are compulsory</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6</a:t>
            </a:fld>
            <a:endParaRPr lang="e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6</a:t>
            </a:r>
            <a:endParaRPr lang="en-US" dirty="0"/>
          </a:p>
        </p:txBody>
      </p:sp>
      <p:sp>
        <p:nvSpPr>
          <p:cNvPr id="3" name="Text Placeholder 2"/>
          <p:cNvSpPr>
            <a:spLocks noGrp="1"/>
          </p:cNvSpPr>
          <p:nvPr>
            <p:ph type="body" idx="1"/>
          </p:nvPr>
        </p:nvSpPr>
        <p:spPr/>
        <p:txBody>
          <a:bodyPr/>
          <a:lstStyle/>
          <a:p>
            <a:pPr algn="just"/>
            <a:r>
              <a:rPr lang="en-IN" sz="1800" dirty="0"/>
              <a:t>How frequently during the day will the CC allocate the margin requirement at client level to enable the release of exposure of the CM?</a:t>
            </a:r>
          </a:p>
          <a:p>
            <a:pPr algn="just"/>
            <a:endParaRPr lang="en-IN" dirty="0"/>
          </a:p>
          <a:p>
            <a:pPr algn="just"/>
            <a:r>
              <a:rPr lang="en-US" sz="1800" i="1" dirty="0">
                <a:solidFill>
                  <a:srgbClr val="FF0000"/>
                </a:solidFill>
              </a:rPr>
              <a:t>As stated by NSE official During the seminar, it will be almost real time, with a time lag of about a minute</a:t>
            </a:r>
          </a:p>
        </p:txBody>
      </p:sp>
      <p:sp>
        <p:nvSpPr>
          <p:cNvPr id="4" name="Slide Number Placeholder 3"/>
          <p:cNvSpPr>
            <a:spLocks noGrp="1"/>
          </p:cNvSpPr>
          <p:nvPr>
            <p:ph type="sldNum" idx="12"/>
          </p:nvPr>
        </p:nvSpPr>
        <p:spPr/>
        <p:txBody>
          <a:bodyPr/>
          <a:lstStyle/>
          <a:p>
            <a:fld id="{00000000-1234-1234-1234-123412341234}" type="slidenum">
              <a:rPr lang="en" smtClean="0"/>
              <a:pPr/>
              <a:t>7</a:t>
            </a:fld>
            <a:endParaRPr lang="en"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7</a:t>
            </a:r>
            <a:endParaRPr lang="en-US" dirty="0"/>
          </a:p>
        </p:txBody>
      </p:sp>
      <p:sp>
        <p:nvSpPr>
          <p:cNvPr id="3" name="Text Placeholder 2"/>
          <p:cNvSpPr>
            <a:spLocks noGrp="1"/>
          </p:cNvSpPr>
          <p:nvPr>
            <p:ph type="body" idx="1"/>
          </p:nvPr>
        </p:nvSpPr>
        <p:spPr>
          <a:xfrm>
            <a:off x="571472" y="971550"/>
            <a:ext cx="7924800" cy="3581400"/>
          </a:xfrm>
        </p:spPr>
        <p:txBody>
          <a:bodyPr/>
          <a:lstStyle/>
          <a:p>
            <a:pPr algn="just"/>
            <a:r>
              <a:rPr lang="en-IN" sz="1600" dirty="0"/>
              <a:t>I am a TM and do not do any proprietary trading, but have own shares which I want to pledge with CM. </a:t>
            </a:r>
          </a:p>
          <a:p>
            <a:pPr algn="just"/>
            <a:r>
              <a:rPr lang="en-IN" sz="1600" dirty="0"/>
              <a:t>Can I pledge these shares directly with my CM or I have to route it through re-pledge mechanism by pledging it to my “</a:t>
            </a:r>
            <a:r>
              <a:rPr lang="en-US" sz="1600" dirty="0"/>
              <a:t>Client Securities Margin Pledge Account”</a:t>
            </a:r>
            <a:r>
              <a:rPr lang="en-IN" sz="1600" dirty="0"/>
              <a:t>?</a:t>
            </a:r>
          </a:p>
          <a:p>
            <a:pPr algn="just"/>
            <a:endParaRPr lang="en-IN" sz="1600" i="1" dirty="0">
              <a:solidFill>
                <a:srgbClr val="FF0000"/>
              </a:solidFill>
            </a:endParaRPr>
          </a:p>
          <a:p>
            <a:pPr algn="just"/>
            <a:r>
              <a:rPr lang="en-IN" sz="1600" i="1" dirty="0">
                <a:solidFill>
                  <a:srgbClr val="FF0000"/>
                </a:solidFill>
              </a:rPr>
              <a:t>The shares can be directly pledged with CM</a:t>
            </a:r>
          </a:p>
          <a:p>
            <a:pPr algn="just"/>
            <a:endParaRPr lang="en-IN" sz="1600" dirty="0"/>
          </a:p>
          <a:p>
            <a:pPr algn="just"/>
            <a:r>
              <a:rPr lang="en-IN" sz="1600" dirty="0"/>
              <a:t>How can these shares meet my working capital requirement?</a:t>
            </a:r>
          </a:p>
          <a:p>
            <a:pPr algn="just"/>
            <a:endParaRPr lang="en-IN" sz="1600" i="1" dirty="0">
              <a:solidFill>
                <a:srgbClr val="FF0000"/>
              </a:solidFill>
            </a:endParaRPr>
          </a:p>
          <a:p>
            <a:pPr algn="just"/>
            <a:r>
              <a:rPr lang="en-IN" sz="1600" i="1" dirty="0">
                <a:solidFill>
                  <a:srgbClr val="FF0000"/>
                </a:solidFill>
              </a:rPr>
              <a:t>The total value of your shares will be considered for your overall exposure as TM.</a:t>
            </a:r>
          </a:p>
        </p:txBody>
      </p:sp>
      <p:sp>
        <p:nvSpPr>
          <p:cNvPr id="4" name="Slide Number Placeholder 3"/>
          <p:cNvSpPr>
            <a:spLocks noGrp="1"/>
          </p:cNvSpPr>
          <p:nvPr>
            <p:ph type="sldNum" idx="12"/>
          </p:nvPr>
        </p:nvSpPr>
        <p:spPr/>
        <p:txBody>
          <a:bodyPr/>
          <a:lstStyle/>
          <a:p>
            <a:fld id="{00000000-1234-1234-1234-123412341234}" type="slidenum">
              <a:rPr lang="en" smtClean="0"/>
              <a:pPr/>
              <a:t>8</a:t>
            </a:fld>
            <a:endParaRPr lang="e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7 continued</a:t>
            </a:r>
            <a:endParaRPr lang="en-US" dirty="0"/>
          </a:p>
        </p:txBody>
      </p:sp>
      <p:sp>
        <p:nvSpPr>
          <p:cNvPr id="3" name="Text Placeholder 2"/>
          <p:cNvSpPr>
            <a:spLocks noGrp="1"/>
          </p:cNvSpPr>
          <p:nvPr>
            <p:ph type="body" idx="1"/>
          </p:nvPr>
        </p:nvSpPr>
        <p:spPr>
          <a:xfrm>
            <a:off x="571472" y="971550"/>
            <a:ext cx="7924800" cy="3581400"/>
          </a:xfrm>
        </p:spPr>
        <p:txBody>
          <a:bodyPr/>
          <a:lstStyle/>
          <a:p>
            <a:pPr algn="just"/>
            <a:r>
              <a:rPr lang="en-IN" sz="1600" dirty="0"/>
              <a:t>In case of abrupt movement in markets can my shares be treated as a margin with CM even though I do not have any proprietary trading?</a:t>
            </a:r>
          </a:p>
          <a:p>
            <a:pPr algn="just"/>
            <a:endParaRPr lang="en-IN" sz="1600" dirty="0"/>
          </a:p>
          <a:p>
            <a:pPr algn="just"/>
            <a:r>
              <a:rPr lang="en-IN" sz="1600" i="1" dirty="0">
                <a:solidFill>
                  <a:srgbClr val="FF0000"/>
                </a:solidFill>
              </a:rPr>
              <a:t>Yes. Your shares will be treated as margin with CM even though you do not have proprietary trading.</a:t>
            </a:r>
          </a:p>
          <a:p>
            <a:pPr algn="just"/>
            <a:endParaRPr lang="en-IN" sz="1600" dirty="0"/>
          </a:p>
          <a:p>
            <a:pPr algn="just"/>
            <a:r>
              <a:rPr lang="en-IN" sz="1600" dirty="0"/>
              <a:t>Will I get the benefit of not having any position if there is a default on the part of one of my client like it accrues to other clients?</a:t>
            </a:r>
          </a:p>
          <a:p>
            <a:pPr algn="just"/>
            <a:endParaRPr lang="en-IN" sz="1600" dirty="0"/>
          </a:p>
          <a:p>
            <a:pPr algn="just"/>
            <a:r>
              <a:rPr lang="en-IN" sz="1600" i="1" dirty="0">
                <a:solidFill>
                  <a:srgbClr val="FF0000"/>
                </a:solidFill>
              </a:rPr>
              <a:t>No</a:t>
            </a:r>
          </a:p>
        </p:txBody>
      </p:sp>
      <p:sp>
        <p:nvSpPr>
          <p:cNvPr id="4" name="Slide Number Placeholder 3"/>
          <p:cNvSpPr>
            <a:spLocks noGrp="1"/>
          </p:cNvSpPr>
          <p:nvPr>
            <p:ph type="sldNum" idx="12"/>
          </p:nvPr>
        </p:nvSpPr>
        <p:spPr/>
        <p:txBody>
          <a:bodyPr/>
          <a:lstStyle/>
          <a:p>
            <a:fld id="{00000000-1234-1234-1234-123412341234}" type="slidenum">
              <a:rPr lang="en" smtClean="0"/>
              <a:pPr/>
              <a:t>9</a:t>
            </a:fld>
            <a:endParaRPr lang="en" dirty="0"/>
          </a:p>
        </p:txBody>
      </p:sp>
    </p:spTree>
    <p:extLst>
      <p:ext uri="{BB962C8B-B14F-4D97-AF65-F5344CB8AC3E}">
        <p14:creationId xmlns:p14="http://schemas.microsoft.com/office/powerpoint/2010/main" val="2460555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8</a:t>
            </a:r>
            <a:endParaRPr lang="en-US" dirty="0"/>
          </a:p>
        </p:txBody>
      </p:sp>
      <p:sp>
        <p:nvSpPr>
          <p:cNvPr id="3" name="Text Placeholder 2"/>
          <p:cNvSpPr>
            <a:spLocks noGrp="1"/>
          </p:cNvSpPr>
          <p:nvPr>
            <p:ph type="body" idx="1"/>
          </p:nvPr>
        </p:nvSpPr>
        <p:spPr/>
        <p:txBody>
          <a:bodyPr/>
          <a:lstStyle/>
          <a:p>
            <a:pPr algn="just"/>
            <a:r>
              <a:rPr lang="en-IN" sz="1800" dirty="0"/>
              <a:t>I have pledged some shares towards my Base Capital requirement.</a:t>
            </a:r>
          </a:p>
          <a:p>
            <a:pPr algn="just"/>
            <a:r>
              <a:rPr lang="en-IN" sz="1800" dirty="0"/>
              <a:t>Does the current pledge / re-pledge system also affect the Base Capital and Additional Base Capital requirements?</a:t>
            </a:r>
          </a:p>
          <a:p>
            <a:endParaRPr lang="en-IN" dirty="0"/>
          </a:p>
          <a:p>
            <a:r>
              <a:rPr lang="en-IN" sz="1800" i="1" dirty="0">
                <a:solidFill>
                  <a:srgbClr val="FF0000"/>
                </a:solidFill>
              </a:rPr>
              <a:t>No</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10</a:t>
            </a:fld>
            <a:endParaRPr lang="en"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9</a:t>
            </a:r>
            <a:endParaRPr lang="en-US" dirty="0"/>
          </a:p>
        </p:txBody>
      </p:sp>
      <p:sp>
        <p:nvSpPr>
          <p:cNvPr id="3" name="Text Placeholder 2"/>
          <p:cNvSpPr>
            <a:spLocks noGrp="1"/>
          </p:cNvSpPr>
          <p:nvPr>
            <p:ph type="body" idx="1"/>
          </p:nvPr>
        </p:nvSpPr>
        <p:spPr/>
        <p:txBody>
          <a:bodyPr/>
          <a:lstStyle/>
          <a:p>
            <a:pPr algn="just"/>
            <a:r>
              <a:rPr lang="en-IN" sz="1800" dirty="0"/>
              <a:t>I am a TM doing proprietary and clientele trading.</a:t>
            </a:r>
          </a:p>
          <a:p>
            <a:pPr algn="just"/>
            <a:r>
              <a:rPr lang="en-IN" sz="1800" dirty="0"/>
              <a:t>How do I pledge my securities with my CM to get exposure in proprietary account only and not to clients?</a:t>
            </a:r>
          </a:p>
          <a:p>
            <a:pPr algn="just"/>
            <a:r>
              <a:rPr lang="en-IN" sz="1800" dirty="0"/>
              <a:t>Can I prevent my proprietary stock pledged in favour of CM from getting automatically adjusted for my clients Obligations?</a:t>
            </a:r>
          </a:p>
          <a:p>
            <a:pPr algn="just"/>
            <a:r>
              <a:rPr lang="en-IN" sz="1800" dirty="0"/>
              <a:t>What do I do if I want to prevent that?</a:t>
            </a:r>
          </a:p>
          <a:p>
            <a:pPr algn="just"/>
            <a:r>
              <a:rPr lang="en-IN" i="1" dirty="0">
                <a:solidFill>
                  <a:srgbClr val="FF0000"/>
                </a:solidFill>
              </a:rPr>
              <a:t>Answer:</a:t>
            </a:r>
          </a:p>
          <a:p>
            <a:pPr algn="just"/>
            <a:r>
              <a:rPr lang="en-IN" sz="1800" i="1" dirty="0">
                <a:solidFill>
                  <a:srgbClr val="FF0000"/>
                </a:solidFill>
              </a:rPr>
              <a:t>At CM level, the value of securities pledged by you will be considered for your total exposure.</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11</a:t>
            </a:fld>
            <a:endParaRPr lang="en"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10</a:t>
            </a:r>
            <a:endParaRPr lang="en-US" dirty="0"/>
          </a:p>
        </p:txBody>
      </p:sp>
      <p:sp>
        <p:nvSpPr>
          <p:cNvPr id="3" name="Text Placeholder 2"/>
          <p:cNvSpPr>
            <a:spLocks noGrp="1"/>
          </p:cNvSpPr>
          <p:nvPr>
            <p:ph type="body" idx="1"/>
          </p:nvPr>
        </p:nvSpPr>
        <p:spPr/>
        <p:txBody>
          <a:bodyPr/>
          <a:lstStyle/>
          <a:p>
            <a:pPr algn="just"/>
            <a:r>
              <a:rPr lang="en-IN" sz="1800" dirty="0"/>
              <a:t>Whether Members are required to have multiple pool accounts for each Exchange both with CDSL and NSDL.</a:t>
            </a:r>
          </a:p>
          <a:p>
            <a:pPr algn="just"/>
            <a:endParaRPr lang="en-IN" sz="1800" dirty="0"/>
          </a:p>
          <a:p>
            <a:pPr algn="just"/>
            <a:r>
              <a:rPr lang="en-IN" sz="1800" i="1" dirty="0">
                <a:solidFill>
                  <a:srgbClr val="FF0000"/>
                </a:solidFill>
              </a:rPr>
              <a:t>Yes. Members are required to open multiple pool accounts for each Exchange with both the depositories.</a:t>
            </a:r>
          </a:p>
          <a:p>
            <a:pPr algn="just"/>
            <a:endParaRPr lang="en-IN" sz="1800" dirty="0"/>
          </a:p>
          <a:p>
            <a:pPr algn="just"/>
            <a:r>
              <a:rPr lang="en-IN" sz="1800" dirty="0"/>
              <a:t>Will members be required to open “</a:t>
            </a:r>
            <a:r>
              <a:rPr lang="en-US" sz="1800" dirty="0"/>
              <a:t>Client Securities Margin Pledge Account” separately for each exchange?</a:t>
            </a:r>
          </a:p>
          <a:p>
            <a:pPr algn="just"/>
            <a:endParaRPr lang="en-US" sz="1800" dirty="0"/>
          </a:p>
          <a:p>
            <a:pPr algn="just"/>
            <a:r>
              <a:rPr lang="en-US" sz="1800" i="1" dirty="0">
                <a:solidFill>
                  <a:srgbClr val="FF0000"/>
                </a:solidFill>
              </a:rPr>
              <a:t>No. A single account per depository can be opened.</a:t>
            </a:r>
          </a:p>
        </p:txBody>
      </p:sp>
      <p:sp>
        <p:nvSpPr>
          <p:cNvPr id="4" name="Slide Number Placeholder 3"/>
          <p:cNvSpPr>
            <a:spLocks noGrp="1"/>
          </p:cNvSpPr>
          <p:nvPr>
            <p:ph type="sldNum" idx="12"/>
          </p:nvPr>
        </p:nvSpPr>
        <p:spPr/>
        <p:txBody>
          <a:bodyPr/>
          <a:lstStyle/>
          <a:p>
            <a:fld id="{00000000-1234-1234-1234-123412341234}" type="slidenum">
              <a:rPr lang="en" smtClean="0"/>
              <a:pPr/>
              <a:t>12</a:t>
            </a:fld>
            <a:endParaRPr lang="en"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10 continued</a:t>
            </a:r>
            <a:endParaRPr lang="en-US" dirty="0"/>
          </a:p>
        </p:txBody>
      </p:sp>
      <p:sp>
        <p:nvSpPr>
          <p:cNvPr id="3" name="Text Placeholder 2"/>
          <p:cNvSpPr>
            <a:spLocks noGrp="1"/>
          </p:cNvSpPr>
          <p:nvPr>
            <p:ph type="body" idx="1"/>
          </p:nvPr>
        </p:nvSpPr>
        <p:spPr/>
        <p:txBody>
          <a:bodyPr/>
          <a:lstStyle/>
          <a:p>
            <a:pPr algn="just"/>
            <a:r>
              <a:rPr lang="en-IN" sz="1800" dirty="0"/>
              <a:t>Will members be required to open “</a:t>
            </a:r>
            <a:r>
              <a:rPr lang="en-US" sz="1800" dirty="0"/>
              <a:t>Client Securities Margin Pledge Account” with both depositories or inter DP pledge / re-pledge system is being implemented?</a:t>
            </a:r>
          </a:p>
          <a:p>
            <a:pPr algn="just"/>
            <a:endParaRPr lang="en-US" sz="1800" dirty="0"/>
          </a:p>
          <a:p>
            <a:pPr algn="just"/>
            <a:r>
              <a:rPr lang="en-US" sz="1800" i="1" dirty="0">
                <a:solidFill>
                  <a:srgbClr val="FF0000"/>
                </a:solidFill>
              </a:rPr>
              <a:t>One </a:t>
            </a:r>
            <a:r>
              <a:rPr lang="en-IN" sz="1800" i="1" dirty="0">
                <a:solidFill>
                  <a:srgbClr val="FF0000"/>
                </a:solidFill>
              </a:rPr>
              <a:t>“</a:t>
            </a:r>
            <a:r>
              <a:rPr lang="en-US" sz="1800" i="1" dirty="0">
                <a:solidFill>
                  <a:srgbClr val="FF0000"/>
                </a:solidFill>
              </a:rPr>
              <a:t>Client Securities Margin Pledge Account” in each depository is required to be opened</a:t>
            </a:r>
          </a:p>
        </p:txBody>
      </p:sp>
      <p:sp>
        <p:nvSpPr>
          <p:cNvPr id="4" name="Slide Number Placeholder 3"/>
          <p:cNvSpPr>
            <a:spLocks noGrp="1"/>
          </p:cNvSpPr>
          <p:nvPr>
            <p:ph type="sldNum" idx="12"/>
          </p:nvPr>
        </p:nvSpPr>
        <p:spPr/>
        <p:txBody>
          <a:bodyPr/>
          <a:lstStyle/>
          <a:p>
            <a:fld id="{00000000-1234-1234-1234-123412341234}" type="slidenum">
              <a:rPr lang="en" smtClean="0"/>
              <a:pPr/>
              <a:t>13</a:t>
            </a:fld>
            <a:endParaRPr lang="en" dirty="0"/>
          </a:p>
        </p:txBody>
      </p:sp>
    </p:spTree>
    <p:extLst>
      <p:ext uri="{BB962C8B-B14F-4D97-AF65-F5344CB8AC3E}">
        <p14:creationId xmlns:p14="http://schemas.microsoft.com/office/powerpoint/2010/main" val="869294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11</a:t>
            </a:r>
            <a:endParaRPr lang="en-US" dirty="0"/>
          </a:p>
        </p:txBody>
      </p:sp>
      <p:sp>
        <p:nvSpPr>
          <p:cNvPr id="3" name="Text Placeholder 2"/>
          <p:cNvSpPr>
            <a:spLocks noGrp="1"/>
          </p:cNvSpPr>
          <p:nvPr>
            <p:ph type="body" idx="1"/>
          </p:nvPr>
        </p:nvSpPr>
        <p:spPr/>
        <p:txBody>
          <a:bodyPr/>
          <a:lstStyle/>
          <a:p>
            <a:pPr algn="just"/>
            <a:r>
              <a:rPr lang="en-IN" sz="1800" dirty="0"/>
              <a:t>Is there a separate format of KYC kit for opening “</a:t>
            </a:r>
            <a:r>
              <a:rPr lang="en-US" sz="1800" dirty="0"/>
              <a:t>Client Securities Margin Pledge Account” with specific clauses and conditions of the account or we can use the same standard kit for opening these accounts?</a:t>
            </a:r>
          </a:p>
          <a:p>
            <a:endParaRPr lang="en-US" dirty="0">
              <a:latin typeface="Montserrat Light" charset="0"/>
            </a:endParaRPr>
          </a:p>
          <a:p>
            <a:pPr algn="just"/>
            <a:r>
              <a:rPr lang="en-US" sz="1800" i="1" dirty="0">
                <a:solidFill>
                  <a:srgbClr val="FF0000"/>
                </a:solidFill>
                <a:latin typeface="Montserrat Light" charset="0"/>
              </a:rPr>
              <a:t>No changes are required in KYC kit, however, necessary changes will have to be made in the KYC kit.</a:t>
            </a:r>
          </a:p>
        </p:txBody>
      </p:sp>
      <p:sp>
        <p:nvSpPr>
          <p:cNvPr id="4" name="Slide Number Placeholder 3"/>
          <p:cNvSpPr>
            <a:spLocks noGrp="1"/>
          </p:cNvSpPr>
          <p:nvPr>
            <p:ph type="sldNum" idx="12"/>
          </p:nvPr>
        </p:nvSpPr>
        <p:spPr/>
        <p:txBody>
          <a:bodyPr/>
          <a:lstStyle/>
          <a:p>
            <a:fld id="{00000000-1234-1234-1234-123412341234}" type="slidenum">
              <a:rPr lang="en" smtClean="0"/>
              <a:pPr/>
              <a:t>14</a:t>
            </a:fld>
            <a:endParaRPr lang="e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12</a:t>
            </a:r>
            <a:endParaRPr lang="en-US" dirty="0"/>
          </a:p>
        </p:txBody>
      </p:sp>
      <p:sp>
        <p:nvSpPr>
          <p:cNvPr id="3" name="Text Placeholder 2"/>
          <p:cNvSpPr>
            <a:spLocks noGrp="1"/>
          </p:cNvSpPr>
          <p:nvPr>
            <p:ph type="body" idx="1"/>
          </p:nvPr>
        </p:nvSpPr>
        <p:spPr/>
        <p:txBody>
          <a:bodyPr/>
          <a:lstStyle/>
          <a:p>
            <a:r>
              <a:rPr lang="en-IN" sz="1800" dirty="0"/>
              <a:t>A client’s shares are pledged with TM and the same are re-pledged with NCL.</a:t>
            </a:r>
          </a:p>
          <a:p>
            <a:r>
              <a:rPr lang="en-IN" sz="1800" dirty="0"/>
              <a:t>The client sells these shares.</a:t>
            </a:r>
          </a:p>
          <a:p>
            <a:r>
              <a:rPr lang="en-IN" sz="1800" dirty="0"/>
              <a:t>Can we get the re-pledge released and invoke the pledge for making pay-in or we have to release the pledge to free clients securities and then transfer them to Pool account for pay-in?</a:t>
            </a:r>
          </a:p>
          <a:p>
            <a:pPr algn="just"/>
            <a:r>
              <a:rPr lang="en-US" sz="1800" i="1" dirty="0">
                <a:solidFill>
                  <a:srgbClr val="FF0000"/>
                </a:solidFill>
              </a:rPr>
              <a:t>A Broker is required to release the pledge and use the POA for transferring the shares for pay-in/early-pay-in. Pledge invocation is a remedy only to be used in case of default and not as a routine mechanism.</a:t>
            </a:r>
          </a:p>
        </p:txBody>
      </p:sp>
      <p:sp>
        <p:nvSpPr>
          <p:cNvPr id="4" name="Slide Number Placeholder 3"/>
          <p:cNvSpPr>
            <a:spLocks noGrp="1"/>
          </p:cNvSpPr>
          <p:nvPr>
            <p:ph type="sldNum" idx="12"/>
          </p:nvPr>
        </p:nvSpPr>
        <p:spPr/>
        <p:txBody>
          <a:bodyPr/>
          <a:lstStyle/>
          <a:p>
            <a:fld id="{00000000-1234-1234-1234-123412341234}" type="slidenum">
              <a:rPr lang="en" smtClean="0"/>
              <a:pPr/>
              <a:t>15</a:t>
            </a:fld>
            <a:endParaRPr lang="e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13</a:t>
            </a:r>
            <a:endParaRPr lang="en-US" dirty="0"/>
          </a:p>
        </p:txBody>
      </p:sp>
      <p:sp>
        <p:nvSpPr>
          <p:cNvPr id="3" name="Text Placeholder 2"/>
          <p:cNvSpPr>
            <a:spLocks noGrp="1"/>
          </p:cNvSpPr>
          <p:nvPr>
            <p:ph type="body" idx="1"/>
          </p:nvPr>
        </p:nvSpPr>
        <p:spPr/>
        <p:txBody>
          <a:bodyPr/>
          <a:lstStyle/>
          <a:p>
            <a:r>
              <a:rPr lang="en-US" sz="1800" dirty="0"/>
              <a:t>Can the shares which are lying in our existing Margin Account, be consider as Margin across all the exchanges till 31st August, 2020?</a:t>
            </a:r>
          </a:p>
          <a:p>
            <a:endParaRPr lang="en-US" dirty="0"/>
          </a:p>
          <a:p>
            <a:endParaRPr lang="en-IN" i="1" dirty="0">
              <a:solidFill>
                <a:srgbClr val="FF0000"/>
              </a:solidFill>
            </a:endParaRPr>
          </a:p>
          <a:p>
            <a:r>
              <a:rPr lang="en-US" sz="1800" i="1" dirty="0">
                <a:solidFill>
                  <a:srgbClr val="FF0000"/>
                </a:solidFill>
              </a:rPr>
              <a:t>Yes</a:t>
            </a:r>
          </a:p>
          <a:p>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16</a:t>
            </a:fld>
            <a:endParaRPr lang="e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14</a:t>
            </a:r>
            <a:endParaRPr lang="en-US" dirty="0"/>
          </a:p>
        </p:txBody>
      </p:sp>
      <p:sp>
        <p:nvSpPr>
          <p:cNvPr id="3" name="Text Placeholder 2"/>
          <p:cNvSpPr>
            <a:spLocks noGrp="1"/>
          </p:cNvSpPr>
          <p:nvPr>
            <p:ph type="body" idx="1"/>
          </p:nvPr>
        </p:nvSpPr>
        <p:spPr/>
        <p:txBody>
          <a:bodyPr/>
          <a:lstStyle/>
          <a:p>
            <a:pPr algn="just"/>
            <a:r>
              <a:rPr lang="en-IN" sz="1800" dirty="0"/>
              <a:t>As per the recent circular dated July 20, 2020 verification of peak margin collection is being implemented in a phased manner.</a:t>
            </a:r>
          </a:p>
          <a:p>
            <a:pPr algn="just"/>
            <a:r>
              <a:rPr lang="en-IN" sz="1800" dirty="0"/>
              <a:t>Will the penalty for margin collection and reporting for Capital Market Segment be clubbed with that or will it be applicable from August 1, 2020?</a:t>
            </a:r>
          </a:p>
          <a:p>
            <a:pPr algn="just"/>
            <a:endParaRPr lang="en-IN" dirty="0"/>
          </a:p>
          <a:p>
            <a:pPr algn="just"/>
            <a:r>
              <a:rPr lang="en-IN" i="1" dirty="0">
                <a:solidFill>
                  <a:srgbClr val="FF0000"/>
                </a:solidFill>
              </a:rPr>
              <a:t>Answer:</a:t>
            </a:r>
          </a:p>
          <a:p>
            <a:pPr algn="just"/>
            <a:r>
              <a:rPr lang="en-US" sz="1800" i="1" dirty="0">
                <a:solidFill>
                  <a:srgbClr val="FF0000"/>
                </a:solidFill>
              </a:rPr>
              <a:t>It will be applicable from September 1, 2020</a:t>
            </a:r>
          </a:p>
          <a:p>
            <a:endParaRPr lang="en-US" dirty="0"/>
          </a:p>
        </p:txBody>
      </p:sp>
      <p:sp>
        <p:nvSpPr>
          <p:cNvPr id="4" name="Slide Number Placeholder 3"/>
          <p:cNvSpPr>
            <a:spLocks noGrp="1"/>
          </p:cNvSpPr>
          <p:nvPr>
            <p:ph type="sldNum" idx="12"/>
          </p:nvPr>
        </p:nvSpPr>
        <p:spPr/>
        <p:txBody>
          <a:bodyPr/>
          <a:lstStyle/>
          <a:p>
            <a:fld id="{00000000-1234-1234-1234-123412341234}" type="slidenum">
              <a:rPr lang="en" smtClean="0"/>
              <a:pPr/>
              <a:t>17</a:t>
            </a:fld>
            <a:endParaRPr lang="e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15</a:t>
            </a:r>
            <a:endParaRPr lang="en-US" dirty="0"/>
          </a:p>
        </p:txBody>
      </p:sp>
      <p:sp>
        <p:nvSpPr>
          <p:cNvPr id="3" name="Text Placeholder 2"/>
          <p:cNvSpPr>
            <a:spLocks noGrp="1"/>
          </p:cNvSpPr>
          <p:nvPr>
            <p:ph type="body" idx="1"/>
          </p:nvPr>
        </p:nvSpPr>
        <p:spPr/>
        <p:txBody>
          <a:bodyPr/>
          <a:lstStyle/>
          <a:p>
            <a:pPr algn="just"/>
            <a:r>
              <a:rPr lang="en-IN" sz="1800" dirty="0"/>
              <a:t>In case where a client has not paid full amount against his purchase and the shares are in “CUSA” account and pursuant debit is already posted in the ledger. The value of debit is less than the value of securities after the haircut.</a:t>
            </a:r>
          </a:p>
          <a:p>
            <a:pPr algn="just"/>
            <a:r>
              <a:rPr lang="en-IN" sz="1800" dirty="0"/>
              <a:t>In this situation can the excess value of securities be considered as a margin as the debit is already affected in the clients ledger?</a:t>
            </a:r>
          </a:p>
          <a:p>
            <a:pPr algn="just"/>
            <a:endParaRPr lang="en-US" sz="1800" dirty="0"/>
          </a:p>
          <a:p>
            <a:pPr algn="just"/>
            <a:r>
              <a:rPr lang="en-US" sz="1800" i="1" dirty="0">
                <a:solidFill>
                  <a:srgbClr val="FF0000"/>
                </a:solidFill>
              </a:rPr>
              <a:t>Value of securities in CUSA cannot be considered as margin</a:t>
            </a:r>
          </a:p>
        </p:txBody>
      </p:sp>
      <p:sp>
        <p:nvSpPr>
          <p:cNvPr id="4" name="Slide Number Placeholder 3"/>
          <p:cNvSpPr>
            <a:spLocks noGrp="1"/>
          </p:cNvSpPr>
          <p:nvPr>
            <p:ph type="sldNum" idx="12"/>
          </p:nvPr>
        </p:nvSpPr>
        <p:spPr/>
        <p:txBody>
          <a:bodyPr/>
          <a:lstStyle/>
          <a:p>
            <a:fld id="{00000000-1234-1234-1234-123412341234}" type="slidenum">
              <a:rPr lang="en" smtClean="0"/>
              <a:pPr/>
              <a:t>18</a:t>
            </a:fld>
            <a:endParaRPr lang="e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16</a:t>
            </a:r>
            <a:endParaRPr lang="en-US" dirty="0"/>
          </a:p>
        </p:txBody>
      </p:sp>
      <p:sp>
        <p:nvSpPr>
          <p:cNvPr id="3" name="Text Placeholder 2"/>
          <p:cNvSpPr>
            <a:spLocks noGrp="1"/>
          </p:cNvSpPr>
          <p:nvPr>
            <p:ph type="body" idx="1"/>
          </p:nvPr>
        </p:nvSpPr>
        <p:spPr/>
        <p:txBody>
          <a:bodyPr/>
          <a:lstStyle/>
          <a:p>
            <a:pPr algn="just"/>
            <a:r>
              <a:rPr lang="en-IN" sz="1800" dirty="0"/>
              <a:t>Client has sold share worth </a:t>
            </a:r>
            <a:r>
              <a:rPr lang="en-IN" sz="1800" dirty="0" err="1"/>
              <a:t>Rs</a:t>
            </a:r>
            <a:r>
              <a:rPr lang="en-IN" sz="1800" dirty="0"/>
              <a:t> 5 lakh in T2T and gave the delivery. Can he buy shares against this same day. If yes for how much.</a:t>
            </a:r>
          </a:p>
          <a:p>
            <a:pPr algn="just"/>
            <a:endParaRPr lang="en-US" sz="1800" dirty="0"/>
          </a:p>
          <a:p>
            <a:pPr algn="just"/>
            <a:r>
              <a:rPr lang="en-IN" sz="1800" i="1" dirty="0">
                <a:solidFill>
                  <a:srgbClr val="FF0000"/>
                </a:solidFill>
              </a:rPr>
              <a:t>Yes he can buy shares again this on the same day, provided the EPI has been accepted by CC. Full value of sell proceeds can be considered as available margin for further transactions. The value of exposure will depend on the type of stocks and margin applicable to it. However, in case EPI is not successfully done on T day, then non collection of upfront margin penalty will have to be borne  the member.</a:t>
            </a:r>
            <a:endParaRPr lang="en-US" sz="18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19</a:t>
            </a:fld>
            <a:endParaRPr lang="en" dirty="0"/>
          </a:p>
        </p:txBody>
      </p:sp>
    </p:spTree>
    <p:extLst>
      <p:ext uri="{BB962C8B-B14F-4D97-AF65-F5344CB8AC3E}">
        <p14:creationId xmlns:p14="http://schemas.microsoft.com/office/powerpoint/2010/main" val="38303729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17</a:t>
            </a:r>
            <a:endParaRPr lang="en-US" dirty="0"/>
          </a:p>
        </p:txBody>
      </p:sp>
      <p:sp>
        <p:nvSpPr>
          <p:cNvPr id="3" name="Text Placeholder 2"/>
          <p:cNvSpPr>
            <a:spLocks noGrp="1"/>
          </p:cNvSpPr>
          <p:nvPr>
            <p:ph type="body" idx="1"/>
          </p:nvPr>
        </p:nvSpPr>
        <p:spPr/>
        <p:txBody>
          <a:bodyPr/>
          <a:lstStyle/>
          <a:p>
            <a:pPr algn="just"/>
            <a:r>
              <a:rPr lang="en-IN" sz="1600" dirty="0"/>
              <a:t>If a client has ledger debit of 1 Lac. And he trades today for 2 </a:t>
            </a:r>
            <a:r>
              <a:rPr lang="en-IN" sz="1600" dirty="0" err="1"/>
              <a:t>Lacs</a:t>
            </a:r>
            <a:r>
              <a:rPr lang="en-IN" sz="1600" dirty="0"/>
              <a:t>. How much upfront margin is required to be collected. </a:t>
            </a:r>
            <a:r>
              <a:rPr lang="en-IN" sz="1600" dirty="0" err="1"/>
              <a:t>Rs</a:t>
            </a:r>
            <a:r>
              <a:rPr lang="en-IN" sz="1600" dirty="0"/>
              <a:t>. 1.4 </a:t>
            </a:r>
            <a:r>
              <a:rPr lang="en-IN" sz="1600" dirty="0" err="1"/>
              <a:t>Lacs</a:t>
            </a:r>
            <a:r>
              <a:rPr lang="en-IN" sz="1600" dirty="0"/>
              <a:t> or  </a:t>
            </a:r>
            <a:r>
              <a:rPr lang="en-IN" sz="1600" dirty="0" err="1"/>
              <a:t>Rs</a:t>
            </a:r>
            <a:r>
              <a:rPr lang="en-IN" sz="1600" dirty="0"/>
              <a:t>. 40,000/-.</a:t>
            </a:r>
          </a:p>
          <a:p>
            <a:pPr algn="just"/>
            <a:endParaRPr lang="en-US" sz="1600" dirty="0"/>
          </a:p>
          <a:p>
            <a:pPr algn="just"/>
            <a:r>
              <a:rPr lang="en-IN" sz="1600" i="1" dirty="0">
                <a:solidFill>
                  <a:srgbClr val="FF0000"/>
                </a:solidFill>
              </a:rPr>
              <a:t>No exposure can be given to clients unless the debit in the ledger is cleared and upfront margin is collected. Hence in this case, </a:t>
            </a:r>
            <a:r>
              <a:rPr lang="en-IN" sz="1600" i="1" dirty="0" err="1">
                <a:solidFill>
                  <a:srgbClr val="FF0000"/>
                </a:solidFill>
              </a:rPr>
              <a:t>Rs</a:t>
            </a:r>
            <a:r>
              <a:rPr lang="en-IN" sz="1600" i="1" dirty="0">
                <a:solidFill>
                  <a:srgbClr val="FF0000"/>
                </a:solidFill>
              </a:rPr>
              <a:t>. 1.40 </a:t>
            </a:r>
            <a:r>
              <a:rPr lang="en-IN" sz="1600" i="1" dirty="0" err="1">
                <a:solidFill>
                  <a:srgbClr val="FF0000"/>
                </a:solidFill>
              </a:rPr>
              <a:t>lacs</a:t>
            </a:r>
            <a:r>
              <a:rPr lang="en-IN" sz="1600" i="1" dirty="0">
                <a:solidFill>
                  <a:srgbClr val="FF0000"/>
                </a:solidFill>
              </a:rPr>
              <a:t> are required to be collected from client.</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20</a:t>
            </a:fld>
            <a:endParaRPr lang="en" dirty="0"/>
          </a:p>
        </p:txBody>
      </p:sp>
    </p:spTree>
    <p:extLst>
      <p:ext uri="{BB962C8B-B14F-4D97-AF65-F5344CB8AC3E}">
        <p14:creationId xmlns:p14="http://schemas.microsoft.com/office/powerpoint/2010/main" val="3932479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18</a:t>
            </a:r>
            <a:endParaRPr lang="en-US" dirty="0"/>
          </a:p>
        </p:txBody>
      </p:sp>
      <p:sp>
        <p:nvSpPr>
          <p:cNvPr id="3" name="Text Placeholder 2"/>
          <p:cNvSpPr>
            <a:spLocks noGrp="1"/>
          </p:cNvSpPr>
          <p:nvPr>
            <p:ph type="body" idx="1"/>
          </p:nvPr>
        </p:nvSpPr>
        <p:spPr/>
        <p:txBody>
          <a:bodyPr/>
          <a:lstStyle/>
          <a:p>
            <a:pPr algn="just"/>
            <a:r>
              <a:rPr lang="en-IN" sz="1600" dirty="0"/>
              <a:t>For Trade done on 31</a:t>
            </a:r>
            <a:r>
              <a:rPr lang="en-IN" sz="1600" baseline="30000" dirty="0"/>
              <a:t>st</a:t>
            </a:r>
            <a:r>
              <a:rPr lang="en-IN" sz="1600" dirty="0"/>
              <a:t>, can the margin be collected on 1</a:t>
            </a:r>
            <a:r>
              <a:rPr lang="en-IN" sz="1600" baseline="30000" dirty="0"/>
              <a:t>st</a:t>
            </a:r>
            <a:r>
              <a:rPr lang="en-IN" sz="1600" dirty="0"/>
              <a:t>? </a:t>
            </a:r>
          </a:p>
          <a:p>
            <a:pPr algn="just"/>
            <a:endParaRPr lang="en-US" sz="1600" dirty="0"/>
          </a:p>
          <a:p>
            <a:pPr algn="just"/>
            <a:r>
              <a:rPr lang="en-IN" sz="1600" i="1" dirty="0">
                <a:solidFill>
                  <a:srgbClr val="FF0000"/>
                </a:solidFill>
              </a:rPr>
              <a:t>No, the margin is required to be collected prior to execution of trade.</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21</a:t>
            </a:fld>
            <a:endParaRPr lang="en" dirty="0"/>
          </a:p>
        </p:txBody>
      </p:sp>
    </p:spTree>
    <p:extLst>
      <p:ext uri="{BB962C8B-B14F-4D97-AF65-F5344CB8AC3E}">
        <p14:creationId xmlns:p14="http://schemas.microsoft.com/office/powerpoint/2010/main" val="1529451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19</a:t>
            </a:r>
            <a:endParaRPr lang="en-US" dirty="0"/>
          </a:p>
        </p:txBody>
      </p:sp>
      <p:sp>
        <p:nvSpPr>
          <p:cNvPr id="3" name="Text Placeholder 2"/>
          <p:cNvSpPr>
            <a:spLocks noGrp="1"/>
          </p:cNvSpPr>
          <p:nvPr>
            <p:ph type="body" idx="1"/>
          </p:nvPr>
        </p:nvSpPr>
        <p:spPr/>
        <p:txBody>
          <a:bodyPr/>
          <a:lstStyle/>
          <a:p>
            <a:pPr algn="just"/>
            <a:r>
              <a:rPr lang="en-IN" sz="1600" dirty="0"/>
              <a:t>Is intraday trading allowed from 1st September.? </a:t>
            </a:r>
          </a:p>
          <a:p>
            <a:pPr algn="just"/>
            <a:endParaRPr lang="en-US" sz="1600" dirty="0"/>
          </a:p>
          <a:p>
            <a:pPr algn="just"/>
            <a:r>
              <a:rPr lang="en-IN" sz="1600" i="1" dirty="0">
                <a:solidFill>
                  <a:srgbClr val="FF0000"/>
                </a:solidFill>
              </a:rPr>
              <a:t>Yes. Upfront Margin will be applicable on the first leg.</a:t>
            </a:r>
          </a:p>
          <a:p>
            <a:pPr algn="just"/>
            <a:endParaRPr lang="en-IN" sz="1600" i="1" dirty="0">
              <a:solidFill>
                <a:srgbClr val="FF0000"/>
              </a:solidFill>
            </a:endParaRPr>
          </a:p>
          <a:p>
            <a:pPr algn="just"/>
            <a:endParaRPr lang="en-IN" sz="1600" i="1" dirty="0">
              <a:solidFill>
                <a:srgbClr val="FF0000"/>
              </a:solidFill>
            </a:endParaRP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22</a:t>
            </a:fld>
            <a:endParaRPr lang="en" dirty="0"/>
          </a:p>
        </p:txBody>
      </p:sp>
    </p:spTree>
    <p:extLst>
      <p:ext uri="{BB962C8B-B14F-4D97-AF65-F5344CB8AC3E}">
        <p14:creationId xmlns:p14="http://schemas.microsoft.com/office/powerpoint/2010/main" val="170167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20</a:t>
            </a:r>
            <a:endParaRPr lang="en-US" dirty="0"/>
          </a:p>
        </p:txBody>
      </p:sp>
      <p:sp>
        <p:nvSpPr>
          <p:cNvPr id="3" name="Text Placeholder 2"/>
          <p:cNvSpPr>
            <a:spLocks noGrp="1"/>
          </p:cNvSpPr>
          <p:nvPr>
            <p:ph type="body" idx="1"/>
          </p:nvPr>
        </p:nvSpPr>
        <p:spPr/>
        <p:txBody>
          <a:bodyPr/>
          <a:lstStyle/>
          <a:p>
            <a:pPr algn="just"/>
            <a:r>
              <a:rPr lang="en-IN" sz="1600" dirty="0"/>
              <a:t>If a client buys shares worth </a:t>
            </a:r>
            <a:r>
              <a:rPr lang="en-IN" sz="1600" dirty="0" err="1"/>
              <a:t>Rs</a:t>
            </a:r>
            <a:r>
              <a:rPr lang="en-IN" sz="1600" dirty="0"/>
              <a:t>. 1 lac on 01/09, pays </a:t>
            </a:r>
            <a:r>
              <a:rPr lang="en-IN" sz="1600" dirty="0" err="1"/>
              <a:t>Rs</a:t>
            </a:r>
            <a:r>
              <a:rPr lang="en-IN" sz="1600" dirty="0"/>
              <a:t>. 20,000/- beforehand towards margin, on 02/09  he again wants to purchase shares worth </a:t>
            </a:r>
            <a:r>
              <a:rPr lang="en-IN" sz="1600" dirty="0" err="1"/>
              <a:t>Rs</a:t>
            </a:r>
            <a:r>
              <a:rPr lang="en-IN" sz="1600" dirty="0"/>
              <a:t>. 1 lac by paying Margin of </a:t>
            </a:r>
            <a:r>
              <a:rPr lang="en-IN" sz="1600" dirty="0" err="1"/>
              <a:t>Rs</a:t>
            </a:r>
            <a:r>
              <a:rPr lang="en-IN" sz="1600" dirty="0"/>
              <a:t>. 20,000/-, Should he be allowed to trade on 02/09? as his ledger will have debit balance.? </a:t>
            </a:r>
          </a:p>
          <a:p>
            <a:pPr algn="just"/>
            <a:endParaRPr lang="en-US" sz="1600" dirty="0"/>
          </a:p>
          <a:p>
            <a:pPr algn="just"/>
            <a:r>
              <a:rPr lang="en-IN" sz="1600" i="1" dirty="0">
                <a:solidFill>
                  <a:srgbClr val="FF0000"/>
                </a:solidFill>
              </a:rPr>
              <a:t>Yes it can be allowed. In case of T day billing, while arriving at the margin collection, the Exchanges exclude the open positions (debit or credit).</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23</a:t>
            </a:fld>
            <a:endParaRPr lang="en" dirty="0"/>
          </a:p>
        </p:txBody>
      </p:sp>
    </p:spTree>
    <p:extLst>
      <p:ext uri="{BB962C8B-B14F-4D97-AF65-F5344CB8AC3E}">
        <p14:creationId xmlns:p14="http://schemas.microsoft.com/office/powerpoint/2010/main" val="298255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21</a:t>
            </a:r>
            <a:endParaRPr lang="en-US" dirty="0"/>
          </a:p>
        </p:txBody>
      </p:sp>
      <p:sp>
        <p:nvSpPr>
          <p:cNvPr id="3" name="Text Placeholder 2"/>
          <p:cNvSpPr>
            <a:spLocks noGrp="1"/>
          </p:cNvSpPr>
          <p:nvPr>
            <p:ph type="body" idx="1"/>
          </p:nvPr>
        </p:nvSpPr>
        <p:spPr/>
        <p:txBody>
          <a:bodyPr/>
          <a:lstStyle/>
          <a:p>
            <a:pPr algn="just"/>
            <a:r>
              <a:rPr lang="en-IN" sz="1600" dirty="0"/>
              <a:t>Can a Broker allow a client to take buy position, and collect cheque today and deposit next day, will be consider as violation? </a:t>
            </a:r>
          </a:p>
          <a:p>
            <a:pPr algn="just"/>
            <a:endParaRPr lang="en-US" sz="1600" dirty="0"/>
          </a:p>
          <a:p>
            <a:pPr algn="just"/>
            <a:r>
              <a:rPr lang="en-US" sz="1600" i="1" dirty="0">
                <a:solidFill>
                  <a:srgbClr val="FF0000"/>
                </a:solidFill>
              </a:rPr>
              <a:t>No. </a:t>
            </a:r>
            <a:r>
              <a:rPr lang="en-US" sz="1600" i="1" dirty="0" err="1">
                <a:solidFill>
                  <a:srgbClr val="FF0000"/>
                </a:solidFill>
              </a:rPr>
              <a:t>Cheques</a:t>
            </a:r>
            <a:r>
              <a:rPr lang="en-US" sz="1600" i="1" dirty="0">
                <a:solidFill>
                  <a:srgbClr val="FF0000"/>
                </a:solidFill>
              </a:rPr>
              <a:t> received / recorded in the books of Member on or before T day and deposited by Member by T+1 day (excluding bank holiday, if any), can be considered for margin, provided the same is cleared within T+5 working days</a:t>
            </a:r>
            <a:r>
              <a:rPr lang="en-IN" sz="1600" i="1" dirty="0">
                <a:solidFill>
                  <a:srgbClr val="FF0000"/>
                </a:solidFill>
              </a:rPr>
              <a:t>.</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24</a:t>
            </a:fld>
            <a:endParaRPr lang="en" dirty="0"/>
          </a:p>
        </p:txBody>
      </p:sp>
    </p:spTree>
    <p:extLst>
      <p:ext uri="{BB962C8B-B14F-4D97-AF65-F5344CB8AC3E}">
        <p14:creationId xmlns:p14="http://schemas.microsoft.com/office/powerpoint/2010/main" val="660480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22</a:t>
            </a:r>
            <a:endParaRPr lang="en-US" dirty="0"/>
          </a:p>
        </p:txBody>
      </p:sp>
      <p:sp>
        <p:nvSpPr>
          <p:cNvPr id="3" name="Text Placeholder 2"/>
          <p:cNvSpPr>
            <a:spLocks noGrp="1"/>
          </p:cNvSpPr>
          <p:nvPr>
            <p:ph type="body" idx="1"/>
          </p:nvPr>
        </p:nvSpPr>
        <p:spPr/>
        <p:txBody>
          <a:bodyPr/>
          <a:lstStyle/>
          <a:p>
            <a:pPr algn="just"/>
            <a:r>
              <a:rPr lang="en-IN" sz="1600" dirty="0"/>
              <a:t>Can broker create a separate EPI ledger/A/c for each client and give EPI credit on T day and reverse the same on settlement day? </a:t>
            </a:r>
          </a:p>
          <a:p>
            <a:pPr algn="just"/>
            <a:endParaRPr lang="en-US" sz="1600" dirty="0"/>
          </a:p>
          <a:p>
            <a:pPr algn="just"/>
            <a:r>
              <a:rPr lang="en-US" sz="1600" i="1" dirty="0">
                <a:solidFill>
                  <a:srgbClr val="FF0000"/>
                </a:solidFill>
              </a:rPr>
              <a:t>Yes, Broker can create a separate EPI ledger for each client and give EPI credit on T day and reverse the same on settlement day.</a:t>
            </a:r>
            <a:endParaRPr lang="en-IN" sz="1600" i="1" dirty="0">
              <a:solidFill>
                <a:srgbClr val="FF0000"/>
              </a:solidFill>
            </a:endParaRP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25</a:t>
            </a:fld>
            <a:endParaRPr lang="en" dirty="0"/>
          </a:p>
        </p:txBody>
      </p:sp>
    </p:spTree>
    <p:extLst>
      <p:ext uri="{BB962C8B-B14F-4D97-AF65-F5344CB8AC3E}">
        <p14:creationId xmlns:p14="http://schemas.microsoft.com/office/powerpoint/2010/main" val="3543757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22</a:t>
            </a:r>
            <a:endParaRPr lang="en-US" dirty="0"/>
          </a:p>
        </p:txBody>
      </p:sp>
      <p:sp>
        <p:nvSpPr>
          <p:cNvPr id="3" name="Text Placeholder 2"/>
          <p:cNvSpPr>
            <a:spLocks noGrp="1"/>
          </p:cNvSpPr>
          <p:nvPr>
            <p:ph type="body" idx="1"/>
          </p:nvPr>
        </p:nvSpPr>
        <p:spPr/>
        <p:txBody>
          <a:bodyPr/>
          <a:lstStyle/>
          <a:p>
            <a:pPr algn="just"/>
            <a:r>
              <a:rPr lang="en-IN" sz="1600" dirty="0"/>
              <a:t>Can the penalty of short collection be passed on to the clients who are trading on MCX as no clarification is provided by MCX in this regard. </a:t>
            </a:r>
          </a:p>
          <a:p>
            <a:pPr algn="just"/>
            <a:endParaRPr lang="en-US" sz="1600" dirty="0"/>
          </a:p>
          <a:p>
            <a:pPr algn="just"/>
            <a:r>
              <a:rPr lang="en-IN" sz="1600" i="1" dirty="0">
                <a:solidFill>
                  <a:srgbClr val="FF0000"/>
                </a:solidFill>
              </a:rPr>
              <a:t>Same principal as applicable in NSE and BSE applies here too.</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26</a:t>
            </a:fld>
            <a:endParaRPr lang="en" dirty="0"/>
          </a:p>
        </p:txBody>
      </p:sp>
    </p:spTree>
    <p:extLst>
      <p:ext uri="{BB962C8B-B14F-4D97-AF65-F5344CB8AC3E}">
        <p14:creationId xmlns:p14="http://schemas.microsoft.com/office/powerpoint/2010/main" val="15184065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23</a:t>
            </a:r>
            <a:endParaRPr lang="en-US" dirty="0"/>
          </a:p>
        </p:txBody>
      </p:sp>
      <p:sp>
        <p:nvSpPr>
          <p:cNvPr id="3" name="Text Placeholder 2"/>
          <p:cNvSpPr>
            <a:spLocks noGrp="1"/>
          </p:cNvSpPr>
          <p:nvPr>
            <p:ph type="body" idx="1"/>
          </p:nvPr>
        </p:nvSpPr>
        <p:spPr/>
        <p:txBody>
          <a:bodyPr/>
          <a:lstStyle/>
          <a:p>
            <a:pPr lvl="0" algn="just"/>
            <a:r>
              <a:rPr lang="en-IN" sz="1600" dirty="0"/>
              <a:t>Addendum for execution of margin pledge, to be taken on Stamp paper?  </a:t>
            </a:r>
          </a:p>
          <a:p>
            <a:pPr marL="88900" indent="0" algn="just">
              <a:buNone/>
            </a:pPr>
            <a:endParaRPr lang="en-IN" sz="1600" dirty="0"/>
          </a:p>
          <a:p>
            <a:pPr algn="just"/>
            <a:endParaRPr lang="en-US" sz="1600" dirty="0"/>
          </a:p>
          <a:p>
            <a:pPr algn="just"/>
            <a:r>
              <a:rPr lang="en-US" sz="1600" i="1" dirty="0">
                <a:solidFill>
                  <a:srgbClr val="FF0000"/>
                </a:solidFill>
              </a:rPr>
              <a:t> Addendum for execution of margin pledge not required to be taken on Stamp paper</a:t>
            </a:r>
            <a:r>
              <a:rPr lang="en-IN" sz="1600" i="1" dirty="0">
                <a:solidFill>
                  <a:srgbClr val="FF0000"/>
                </a:solidFill>
              </a:rPr>
              <a:t>.</a:t>
            </a:r>
          </a:p>
          <a:p>
            <a:pPr algn="just"/>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27</a:t>
            </a:fld>
            <a:endParaRPr lang="en" dirty="0"/>
          </a:p>
        </p:txBody>
      </p:sp>
    </p:spTree>
    <p:extLst>
      <p:ext uri="{BB962C8B-B14F-4D97-AF65-F5344CB8AC3E}">
        <p14:creationId xmlns:p14="http://schemas.microsoft.com/office/powerpoint/2010/main" val="13538796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Question 24</a:t>
            </a:r>
            <a:endParaRPr lang="en-US" dirty="0"/>
          </a:p>
        </p:txBody>
      </p:sp>
      <p:sp>
        <p:nvSpPr>
          <p:cNvPr id="3" name="Text Placeholder 2"/>
          <p:cNvSpPr>
            <a:spLocks noGrp="1"/>
          </p:cNvSpPr>
          <p:nvPr>
            <p:ph type="body" idx="1"/>
          </p:nvPr>
        </p:nvSpPr>
        <p:spPr/>
        <p:txBody>
          <a:bodyPr/>
          <a:lstStyle/>
          <a:p>
            <a:pPr lvl="0" algn="just"/>
            <a:r>
              <a:rPr lang="en-US" sz="1600" dirty="0"/>
              <a:t>Whether, Brokers doing only prop trading can pledge shares of directors in TM/CM PA account?</a:t>
            </a:r>
          </a:p>
          <a:p>
            <a:pPr algn="just"/>
            <a:endParaRPr lang="en-US" sz="1600" dirty="0"/>
          </a:p>
          <a:p>
            <a:pPr algn="just"/>
            <a:r>
              <a:rPr lang="en-US" sz="1600" i="1" dirty="0">
                <a:solidFill>
                  <a:srgbClr val="FF0000"/>
                </a:solidFill>
              </a:rPr>
              <a:t>Yes</a:t>
            </a:r>
            <a:endParaRPr lang="en-IN" sz="1600" i="1" dirty="0">
              <a:solidFill>
                <a:srgbClr val="FF0000"/>
              </a:solidFill>
            </a:endParaRPr>
          </a:p>
        </p:txBody>
      </p:sp>
      <p:sp>
        <p:nvSpPr>
          <p:cNvPr id="4" name="Slide Number Placeholder 3"/>
          <p:cNvSpPr>
            <a:spLocks noGrp="1"/>
          </p:cNvSpPr>
          <p:nvPr>
            <p:ph type="sldNum" idx="12"/>
          </p:nvPr>
        </p:nvSpPr>
        <p:spPr/>
        <p:txBody>
          <a:bodyPr/>
          <a:lstStyle/>
          <a:p>
            <a:fld id="{00000000-1234-1234-1234-123412341234}" type="slidenum">
              <a:rPr lang="en" smtClean="0"/>
              <a:pPr/>
              <a:t>28</a:t>
            </a:fld>
            <a:endParaRPr lang="en" dirty="0"/>
          </a:p>
        </p:txBody>
      </p:sp>
    </p:spTree>
    <p:extLst>
      <p:ext uri="{BB962C8B-B14F-4D97-AF65-F5344CB8AC3E}">
        <p14:creationId xmlns:p14="http://schemas.microsoft.com/office/powerpoint/2010/main" val="4257248002"/>
      </p:ext>
    </p:extLst>
  </p:cSld>
  <p:clrMapOvr>
    <a:masterClrMapping/>
  </p:clrMapOvr>
</p:sld>
</file>

<file path=ppt/theme/theme1.xml><?xml version="1.0" encoding="utf-8"?>
<a:theme xmlns:a="http://schemas.openxmlformats.org/drawingml/2006/main" name="Wart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20951</TotalTime>
  <Words>1864</Words>
  <Application>Microsoft Office PowerPoint</Application>
  <PresentationFormat>On-screen Show (16:9)</PresentationFormat>
  <Paragraphs>172</Paragraphs>
  <Slides>28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Montserrat Light</vt:lpstr>
      <vt:lpstr>Arial</vt:lpstr>
      <vt:lpstr>Montserrat</vt:lpstr>
      <vt:lpstr>Montserrat ExtraBold</vt:lpstr>
      <vt:lpstr>Wart template</vt:lpstr>
      <vt:lpstr>FAQs on Pledge mechanism</vt:lpstr>
      <vt:lpstr>Question 1:</vt:lpstr>
      <vt:lpstr>Question 2</vt:lpstr>
      <vt:lpstr>Question 3</vt:lpstr>
      <vt:lpstr>Question 4</vt:lpstr>
      <vt:lpstr>Question 5</vt:lpstr>
      <vt:lpstr>Question 6</vt:lpstr>
      <vt:lpstr>Question 7</vt:lpstr>
      <vt:lpstr>Question 7 continued</vt:lpstr>
      <vt:lpstr>Question 8</vt:lpstr>
      <vt:lpstr>Question 9</vt:lpstr>
      <vt:lpstr>Question 10</vt:lpstr>
      <vt:lpstr>Question 10 continued</vt:lpstr>
      <vt:lpstr>Question 11</vt:lpstr>
      <vt:lpstr>Question 12</vt:lpstr>
      <vt:lpstr>Question 13</vt:lpstr>
      <vt:lpstr>Question 14</vt:lpstr>
      <vt:lpstr>Question 15</vt:lpstr>
      <vt:lpstr>Question 16</vt:lpstr>
      <vt:lpstr>Question 17</vt:lpstr>
      <vt:lpstr>Question 18</vt:lpstr>
      <vt:lpstr>Question 19</vt:lpstr>
      <vt:lpstr>Question 20</vt:lpstr>
      <vt:lpstr>Question 21</vt:lpstr>
      <vt:lpstr>Question 22</vt:lpstr>
      <vt:lpstr>Question 22</vt:lpstr>
      <vt:lpstr>Question 23</vt:lpstr>
      <vt:lpstr>Question 24</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Ravi Ramaiya</dc:creator>
  <cp:lastModifiedBy>welcome</cp:lastModifiedBy>
  <cp:revision>984</cp:revision>
  <dcterms:modified xsi:type="dcterms:W3CDTF">2020-09-03T11:20:49Z</dcterms:modified>
</cp:coreProperties>
</file>